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462" r:id="rId4"/>
    <p:sldId id="448" r:id="rId5"/>
    <p:sldId id="443" r:id="rId6"/>
    <p:sldId id="444" r:id="rId7"/>
    <p:sldId id="450" r:id="rId8"/>
    <p:sldId id="484" r:id="rId9"/>
    <p:sldId id="485" r:id="rId10"/>
    <p:sldId id="486" r:id="rId11"/>
    <p:sldId id="487" r:id="rId12"/>
    <p:sldId id="489" r:id="rId13"/>
    <p:sldId id="432" r:id="rId14"/>
    <p:sldId id="310" r:id="rId15"/>
    <p:sldId id="311" r:id="rId16"/>
    <p:sldId id="472" r:id="rId17"/>
    <p:sldId id="463" r:id="rId18"/>
    <p:sldId id="465" r:id="rId19"/>
    <p:sldId id="466" r:id="rId20"/>
    <p:sldId id="474" r:id="rId21"/>
    <p:sldId id="478" r:id="rId22"/>
    <p:sldId id="476" r:id="rId23"/>
    <p:sldId id="479" r:id="rId24"/>
    <p:sldId id="488" r:id="rId25"/>
    <p:sldId id="467" r:id="rId26"/>
    <p:sldId id="481" r:id="rId27"/>
    <p:sldId id="468" r:id="rId28"/>
    <p:sldId id="469" r:id="rId29"/>
    <p:sldId id="471" r:id="rId30"/>
    <p:sldId id="442" r:id="rId31"/>
    <p:sldId id="454" r:id="rId32"/>
    <p:sldId id="457" r:id="rId33"/>
    <p:sldId id="458" r:id="rId34"/>
    <p:sldId id="276" r:id="rId35"/>
    <p:sldId id="277" r:id="rId36"/>
    <p:sldId id="278" r:id="rId37"/>
    <p:sldId id="279" r:id="rId38"/>
    <p:sldId id="293" r:id="rId39"/>
    <p:sldId id="295" r:id="rId40"/>
    <p:sldId id="29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E46"/>
    <a:srgbClr val="DEC8F4"/>
    <a:srgbClr val="D5B9F1"/>
    <a:srgbClr val="FF3399"/>
    <a:srgbClr val="FCAECF"/>
    <a:srgbClr val="FB93C0"/>
    <a:srgbClr val="681D44"/>
    <a:srgbClr val="D1B3C2"/>
    <a:srgbClr val="90ECAF"/>
    <a:srgbClr val="C5C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4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Resim2.jpg" TargetMode="External"/><Relationship Id="rId1" Type="http://schemas.openxmlformats.org/officeDocument/2006/relationships/image" Target="../media/image4.png"/><Relationship Id="rId4" Type="http://schemas.openxmlformats.org/officeDocument/2006/relationships/hyperlink" Target="Resim1.jpg"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86EA0-6C04-49C7-AB34-A85DA87D9816}"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tr-TR"/>
        </a:p>
      </dgm:t>
    </dgm:pt>
    <dgm:pt modelId="{23B0CDC5-CCFF-491B-8970-DE83BC144B4B}" type="pres">
      <dgm:prSet presAssocID="{E1E86EA0-6C04-49C7-AB34-A85DA87D9816}" presName="Name0" presStyleCnt="0">
        <dgm:presLayoutVars>
          <dgm:dir/>
          <dgm:resizeHandles val="exact"/>
        </dgm:presLayoutVars>
      </dgm:prSet>
      <dgm:spPr/>
      <dgm:t>
        <a:bodyPr/>
        <a:lstStyle/>
        <a:p>
          <a:endParaRPr lang="tr-TR"/>
        </a:p>
      </dgm:t>
    </dgm:pt>
  </dgm:ptLst>
  <dgm:cxnLst>
    <dgm:cxn modelId="{3AA65D8D-F015-4C5B-B320-3D32332C82EE}" type="presOf" srcId="{E1E86EA0-6C04-49C7-AB34-A85DA87D9816}" destId="{23B0CDC5-CCFF-491B-8970-DE83BC144B4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1FD4D7-D939-4F97-9D04-35B32D956643}"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tr-TR"/>
        </a:p>
      </dgm:t>
    </dgm:pt>
    <dgm:pt modelId="{D73A9710-7577-4DAA-914B-08D1A181C58B}">
      <dgm:prSet/>
      <dgm:spPr>
        <a:solidFill>
          <a:schemeClr val="accent6">
            <a:lumMod val="60000"/>
            <a:lumOff val="40000"/>
          </a:schemeClr>
        </a:solidFill>
      </dgm:spPr>
      <dgm:t>
        <a:bodyPr/>
        <a:lstStyle/>
        <a:p>
          <a:pPr rtl="0"/>
          <a:r>
            <a:rPr lang="tr-TR" dirty="0">
              <a:solidFill>
                <a:schemeClr val="tx1"/>
              </a:solidFill>
            </a:rPr>
            <a:t>İş Süreçlerinin Çıkarılması (Süreç Yönetimi)</a:t>
          </a:r>
        </a:p>
      </dgm:t>
    </dgm:pt>
    <dgm:pt modelId="{AB09F3D3-9DC5-4E62-82E9-0A176C0909B3}" type="parTrans" cxnId="{243ACDB1-8C7C-4317-A83F-56E2575CD11B}">
      <dgm:prSet/>
      <dgm:spPr/>
      <dgm:t>
        <a:bodyPr/>
        <a:lstStyle/>
        <a:p>
          <a:endParaRPr lang="tr-TR">
            <a:solidFill>
              <a:schemeClr val="tx1"/>
            </a:solidFill>
          </a:endParaRPr>
        </a:p>
      </dgm:t>
    </dgm:pt>
    <dgm:pt modelId="{CCA33CA0-060C-4194-A64E-A99CB64A86EE}" type="sibTrans" cxnId="{243ACDB1-8C7C-4317-A83F-56E2575CD11B}">
      <dgm:prSet/>
      <dgm:spPr/>
      <dgm:t>
        <a:bodyPr/>
        <a:lstStyle/>
        <a:p>
          <a:endParaRPr lang="tr-TR">
            <a:solidFill>
              <a:schemeClr val="tx1"/>
            </a:solidFill>
          </a:endParaRPr>
        </a:p>
      </dgm:t>
    </dgm:pt>
    <dgm:pt modelId="{C13AC055-9178-4F6D-84F3-A564C4985BDE}">
      <dgm:prSet/>
      <dgm:spPr>
        <a:solidFill>
          <a:schemeClr val="accent6">
            <a:lumMod val="60000"/>
            <a:lumOff val="40000"/>
          </a:schemeClr>
        </a:solidFill>
      </dgm:spPr>
      <dgm:t>
        <a:bodyPr/>
        <a:lstStyle/>
        <a:p>
          <a:pPr rtl="0"/>
          <a:r>
            <a:rPr lang="tr-TR">
              <a:solidFill>
                <a:schemeClr val="tx1"/>
              </a:solidFill>
            </a:rPr>
            <a:t>Görev Tanımlarının Yapılması</a:t>
          </a:r>
        </a:p>
      </dgm:t>
    </dgm:pt>
    <dgm:pt modelId="{BA6CE8C0-6524-4549-88B9-045102A588C3}" type="parTrans" cxnId="{FDDCACFE-FEB8-41FA-8B5B-93726C9C2086}">
      <dgm:prSet/>
      <dgm:spPr/>
      <dgm:t>
        <a:bodyPr/>
        <a:lstStyle/>
        <a:p>
          <a:endParaRPr lang="tr-TR">
            <a:solidFill>
              <a:schemeClr val="tx1"/>
            </a:solidFill>
          </a:endParaRPr>
        </a:p>
      </dgm:t>
    </dgm:pt>
    <dgm:pt modelId="{75756A27-7989-4DF3-82EB-18F90089B4FA}" type="sibTrans" cxnId="{FDDCACFE-FEB8-41FA-8B5B-93726C9C2086}">
      <dgm:prSet/>
      <dgm:spPr/>
      <dgm:t>
        <a:bodyPr/>
        <a:lstStyle/>
        <a:p>
          <a:endParaRPr lang="tr-TR">
            <a:solidFill>
              <a:schemeClr val="tx1"/>
            </a:solidFill>
          </a:endParaRPr>
        </a:p>
      </dgm:t>
    </dgm:pt>
    <dgm:pt modelId="{B6F3C4CF-E74F-4C63-95DE-5C2C2620C7BB}">
      <dgm:prSet/>
      <dgm:spPr>
        <a:solidFill>
          <a:schemeClr val="accent6">
            <a:lumMod val="60000"/>
            <a:lumOff val="40000"/>
          </a:schemeClr>
        </a:solidFill>
      </dgm:spPr>
      <dgm:t>
        <a:bodyPr/>
        <a:lstStyle/>
        <a:p>
          <a:pPr rtl="0"/>
          <a:r>
            <a:rPr lang="tr-TR" dirty="0">
              <a:solidFill>
                <a:schemeClr val="tx1"/>
              </a:solidFill>
            </a:rPr>
            <a:t>Personel Planlamasının/Personel Performanslarının değerlendirilmesinin  yapılması</a:t>
          </a:r>
        </a:p>
      </dgm:t>
    </dgm:pt>
    <dgm:pt modelId="{0B69A275-58B3-4862-A4CB-CA07085E3233}" type="parTrans" cxnId="{B53811C6-A5B0-482A-A670-68BBE9F385AF}">
      <dgm:prSet/>
      <dgm:spPr/>
      <dgm:t>
        <a:bodyPr/>
        <a:lstStyle/>
        <a:p>
          <a:endParaRPr lang="tr-TR">
            <a:solidFill>
              <a:schemeClr val="tx1"/>
            </a:solidFill>
          </a:endParaRPr>
        </a:p>
      </dgm:t>
    </dgm:pt>
    <dgm:pt modelId="{C0132101-68F7-45C9-8B0A-29DFF6DC5C80}" type="sibTrans" cxnId="{B53811C6-A5B0-482A-A670-68BBE9F385AF}">
      <dgm:prSet/>
      <dgm:spPr/>
      <dgm:t>
        <a:bodyPr/>
        <a:lstStyle/>
        <a:p>
          <a:endParaRPr lang="tr-TR">
            <a:solidFill>
              <a:schemeClr val="tx1"/>
            </a:solidFill>
          </a:endParaRPr>
        </a:p>
      </dgm:t>
    </dgm:pt>
    <dgm:pt modelId="{58D4E064-4878-4CAB-932C-684B7B2E110F}">
      <dgm:prSet/>
      <dgm:spPr>
        <a:solidFill>
          <a:schemeClr val="accent6">
            <a:lumMod val="60000"/>
            <a:lumOff val="40000"/>
          </a:schemeClr>
        </a:solidFill>
      </dgm:spPr>
      <dgm:t>
        <a:bodyPr/>
        <a:lstStyle/>
        <a:p>
          <a:pPr rtl="0"/>
          <a:r>
            <a:rPr lang="tr-TR">
              <a:solidFill>
                <a:schemeClr val="tx1"/>
              </a:solidFill>
            </a:rPr>
            <a:t>Hassas Görevlerin Belirlenmesi</a:t>
          </a:r>
        </a:p>
      </dgm:t>
    </dgm:pt>
    <dgm:pt modelId="{AC7A7FB3-39AF-4951-BA44-0CF72C2F58EA}" type="parTrans" cxnId="{BCA65783-1DB3-400B-8C06-F5B871E1BC9F}">
      <dgm:prSet/>
      <dgm:spPr/>
      <dgm:t>
        <a:bodyPr/>
        <a:lstStyle/>
        <a:p>
          <a:endParaRPr lang="tr-TR">
            <a:solidFill>
              <a:schemeClr val="tx1"/>
            </a:solidFill>
          </a:endParaRPr>
        </a:p>
      </dgm:t>
    </dgm:pt>
    <dgm:pt modelId="{ABAB1116-B6C7-4C6A-A9B7-A5BE4D129A73}" type="sibTrans" cxnId="{BCA65783-1DB3-400B-8C06-F5B871E1BC9F}">
      <dgm:prSet/>
      <dgm:spPr/>
      <dgm:t>
        <a:bodyPr/>
        <a:lstStyle/>
        <a:p>
          <a:endParaRPr lang="tr-TR">
            <a:solidFill>
              <a:schemeClr val="tx1"/>
            </a:solidFill>
          </a:endParaRPr>
        </a:p>
      </dgm:t>
    </dgm:pt>
    <dgm:pt modelId="{561E9907-69BC-4DF3-BDD6-92A10A24DCE7}">
      <dgm:prSet/>
      <dgm:spPr>
        <a:solidFill>
          <a:schemeClr val="accent6">
            <a:lumMod val="60000"/>
            <a:lumOff val="40000"/>
          </a:schemeClr>
        </a:solidFill>
      </dgm:spPr>
      <dgm:t>
        <a:bodyPr/>
        <a:lstStyle/>
        <a:p>
          <a:pPr rtl="0"/>
          <a:r>
            <a:rPr lang="tr-TR">
              <a:solidFill>
                <a:schemeClr val="tx1"/>
              </a:solidFill>
            </a:rPr>
            <a:t>Yetki Devirlerinin yapılması</a:t>
          </a:r>
        </a:p>
      </dgm:t>
    </dgm:pt>
    <dgm:pt modelId="{AB40530C-47B9-4DE8-A25F-1FE6562F18B6}" type="parTrans" cxnId="{69229A11-EE55-438B-B384-F68E4A44B92B}">
      <dgm:prSet/>
      <dgm:spPr/>
      <dgm:t>
        <a:bodyPr/>
        <a:lstStyle/>
        <a:p>
          <a:endParaRPr lang="tr-TR">
            <a:solidFill>
              <a:schemeClr val="tx1"/>
            </a:solidFill>
          </a:endParaRPr>
        </a:p>
      </dgm:t>
    </dgm:pt>
    <dgm:pt modelId="{423D0A6F-48CD-4BFF-A6EC-2B3E1E4C589D}" type="sibTrans" cxnId="{69229A11-EE55-438B-B384-F68E4A44B92B}">
      <dgm:prSet/>
      <dgm:spPr/>
      <dgm:t>
        <a:bodyPr/>
        <a:lstStyle/>
        <a:p>
          <a:endParaRPr lang="tr-TR">
            <a:solidFill>
              <a:schemeClr val="tx1"/>
            </a:solidFill>
          </a:endParaRPr>
        </a:p>
      </dgm:t>
    </dgm:pt>
    <dgm:pt modelId="{2B472354-4E17-457A-B0DF-CED27627BE0D}">
      <dgm:prSet/>
      <dgm:spPr>
        <a:solidFill>
          <a:schemeClr val="accent6">
            <a:lumMod val="60000"/>
            <a:lumOff val="40000"/>
          </a:schemeClr>
        </a:solidFill>
      </dgm:spPr>
      <dgm:t>
        <a:bodyPr/>
        <a:lstStyle/>
        <a:p>
          <a:r>
            <a:rPr lang="tr-TR" dirty="0">
              <a:solidFill>
                <a:schemeClr val="tx1"/>
              </a:solidFill>
            </a:rPr>
            <a:t>Fonksiyonel Organizasyon Şemalarının oluşturulması </a:t>
          </a:r>
        </a:p>
      </dgm:t>
    </dgm:pt>
    <dgm:pt modelId="{6700CD80-56B5-40CA-94F7-E61AF3127778}" type="parTrans" cxnId="{4B27D93A-2FB6-4356-8FFE-61BDC8C03E67}">
      <dgm:prSet/>
      <dgm:spPr/>
      <dgm:t>
        <a:bodyPr/>
        <a:lstStyle/>
        <a:p>
          <a:endParaRPr lang="tr-TR">
            <a:solidFill>
              <a:schemeClr val="tx1"/>
            </a:solidFill>
          </a:endParaRPr>
        </a:p>
      </dgm:t>
    </dgm:pt>
    <dgm:pt modelId="{7C8DD0AE-2153-48E7-A013-B4E011056DA3}" type="sibTrans" cxnId="{4B27D93A-2FB6-4356-8FFE-61BDC8C03E67}">
      <dgm:prSet/>
      <dgm:spPr/>
      <dgm:t>
        <a:bodyPr/>
        <a:lstStyle/>
        <a:p>
          <a:endParaRPr lang="tr-TR">
            <a:solidFill>
              <a:schemeClr val="tx1"/>
            </a:solidFill>
          </a:endParaRPr>
        </a:p>
      </dgm:t>
    </dgm:pt>
    <dgm:pt modelId="{AC35BDB3-362F-479B-95C6-B34CD4249B5A}" type="pres">
      <dgm:prSet presAssocID="{7E1FD4D7-D939-4F97-9D04-35B32D956643}" presName="Name0" presStyleCnt="0">
        <dgm:presLayoutVars>
          <dgm:chMax val="7"/>
          <dgm:chPref val="7"/>
          <dgm:dir/>
        </dgm:presLayoutVars>
      </dgm:prSet>
      <dgm:spPr/>
      <dgm:t>
        <a:bodyPr/>
        <a:lstStyle/>
        <a:p>
          <a:endParaRPr lang="tr-TR"/>
        </a:p>
      </dgm:t>
    </dgm:pt>
    <dgm:pt modelId="{F7DD71AC-C210-426E-A0CC-AE447B1C0B1A}" type="pres">
      <dgm:prSet presAssocID="{7E1FD4D7-D939-4F97-9D04-35B32D956643}" presName="Name1" presStyleCnt="0"/>
      <dgm:spPr/>
    </dgm:pt>
    <dgm:pt modelId="{34F5EC7B-9821-4E30-9023-5136B4C09A8A}" type="pres">
      <dgm:prSet presAssocID="{7E1FD4D7-D939-4F97-9D04-35B32D956643}" presName="cycle" presStyleCnt="0"/>
      <dgm:spPr/>
    </dgm:pt>
    <dgm:pt modelId="{665496AC-0CD5-4864-848B-0769F5BE8DB2}" type="pres">
      <dgm:prSet presAssocID="{7E1FD4D7-D939-4F97-9D04-35B32D956643}" presName="srcNode" presStyleLbl="node1" presStyleIdx="0" presStyleCnt="6"/>
      <dgm:spPr/>
    </dgm:pt>
    <dgm:pt modelId="{406D50B3-E6CD-41EC-A23D-DC71E595A1E2}" type="pres">
      <dgm:prSet presAssocID="{7E1FD4D7-D939-4F97-9D04-35B32D956643}" presName="conn" presStyleLbl="parChTrans1D2" presStyleIdx="0" presStyleCnt="1"/>
      <dgm:spPr/>
      <dgm:t>
        <a:bodyPr/>
        <a:lstStyle/>
        <a:p>
          <a:endParaRPr lang="tr-TR"/>
        </a:p>
      </dgm:t>
    </dgm:pt>
    <dgm:pt modelId="{D2C8BC35-CF0A-4E8C-A6D0-F64367B1E186}" type="pres">
      <dgm:prSet presAssocID="{7E1FD4D7-D939-4F97-9D04-35B32D956643}" presName="extraNode" presStyleLbl="node1" presStyleIdx="0" presStyleCnt="6"/>
      <dgm:spPr/>
    </dgm:pt>
    <dgm:pt modelId="{AE9B6BC6-6C52-48B5-BA7F-BB31A0215A6E}" type="pres">
      <dgm:prSet presAssocID="{7E1FD4D7-D939-4F97-9D04-35B32D956643}" presName="dstNode" presStyleLbl="node1" presStyleIdx="0" presStyleCnt="6"/>
      <dgm:spPr/>
    </dgm:pt>
    <dgm:pt modelId="{06DC7E3C-8406-451B-9A80-70665D1BB590}" type="pres">
      <dgm:prSet presAssocID="{2B472354-4E17-457A-B0DF-CED27627BE0D}" presName="text_1" presStyleLbl="node1" presStyleIdx="0" presStyleCnt="6">
        <dgm:presLayoutVars>
          <dgm:bulletEnabled val="1"/>
        </dgm:presLayoutVars>
      </dgm:prSet>
      <dgm:spPr/>
      <dgm:t>
        <a:bodyPr/>
        <a:lstStyle/>
        <a:p>
          <a:endParaRPr lang="tr-TR"/>
        </a:p>
      </dgm:t>
    </dgm:pt>
    <dgm:pt modelId="{B4BA4B29-69FC-4912-8BEF-33DCA85D1408}" type="pres">
      <dgm:prSet presAssocID="{2B472354-4E17-457A-B0DF-CED27627BE0D}" presName="accent_1" presStyleCnt="0"/>
      <dgm:spPr/>
    </dgm:pt>
    <dgm:pt modelId="{C96F2526-EC38-4048-A0B1-1D31F00A1599}" type="pres">
      <dgm:prSet presAssocID="{2B472354-4E17-457A-B0DF-CED27627BE0D}" presName="accentRepeatNode" presStyleLbl="solidFgAcc1" presStyleIdx="0" presStyleCnt="6"/>
      <dgm:spPr>
        <a:solidFill>
          <a:schemeClr val="accent2">
            <a:lumMod val="60000"/>
            <a:lumOff val="40000"/>
          </a:schemeClr>
        </a:solidFill>
      </dgm:spPr>
    </dgm:pt>
    <dgm:pt modelId="{67AD2C9C-04E8-4809-B6B4-0A51E685D176}" type="pres">
      <dgm:prSet presAssocID="{D73A9710-7577-4DAA-914B-08D1A181C58B}" presName="text_2" presStyleLbl="node1" presStyleIdx="1" presStyleCnt="6">
        <dgm:presLayoutVars>
          <dgm:bulletEnabled val="1"/>
        </dgm:presLayoutVars>
      </dgm:prSet>
      <dgm:spPr/>
      <dgm:t>
        <a:bodyPr/>
        <a:lstStyle/>
        <a:p>
          <a:endParaRPr lang="tr-TR"/>
        </a:p>
      </dgm:t>
    </dgm:pt>
    <dgm:pt modelId="{E95F58C7-D583-44AE-8EE3-80CF13C63C00}" type="pres">
      <dgm:prSet presAssocID="{D73A9710-7577-4DAA-914B-08D1A181C58B}" presName="accent_2" presStyleCnt="0"/>
      <dgm:spPr/>
    </dgm:pt>
    <dgm:pt modelId="{D16769D4-6EF9-4CBD-8EFE-DE0333EA22C8}" type="pres">
      <dgm:prSet presAssocID="{D73A9710-7577-4DAA-914B-08D1A181C58B}" presName="accentRepeatNode" presStyleLbl="solidFgAcc1" presStyleIdx="1" presStyleCnt="6"/>
      <dgm:spPr>
        <a:solidFill>
          <a:schemeClr val="accent2">
            <a:lumMod val="60000"/>
            <a:lumOff val="40000"/>
          </a:schemeClr>
        </a:solidFill>
      </dgm:spPr>
    </dgm:pt>
    <dgm:pt modelId="{AF6C26FD-640A-4431-9A54-77B14F9BFE6F}" type="pres">
      <dgm:prSet presAssocID="{C13AC055-9178-4F6D-84F3-A564C4985BDE}" presName="text_3" presStyleLbl="node1" presStyleIdx="2" presStyleCnt="6">
        <dgm:presLayoutVars>
          <dgm:bulletEnabled val="1"/>
        </dgm:presLayoutVars>
      </dgm:prSet>
      <dgm:spPr/>
      <dgm:t>
        <a:bodyPr/>
        <a:lstStyle/>
        <a:p>
          <a:endParaRPr lang="tr-TR"/>
        </a:p>
      </dgm:t>
    </dgm:pt>
    <dgm:pt modelId="{DE48D87F-5911-4073-BA96-106AA0B1EBC0}" type="pres">
      <dgm:prSet presAssocID="{C13AC055-9178-4F6D-84F3-A564C4985BDE}" presName="accent_3" presStyleCnt="0"/>
      <dgm:spPr/>
    </dgm:pt>
    <dgm:pt modelId="{F3968DEE-5A27-4053-8673-40302EEC5125}" type="pres">
      <dgm:prSet presAssocID="{C13AC055-9178-4F6D-84F3-A564C4985BDE}" presName="accentRepeatNode" presStyleLbl="solidFgAcc1" presStyleIdx="2" presStyleCnt="6"/>
      <dgm:spPr>
        <a:solidFill>
          <a:schemeClr val="accent2">
            <a:lumMod val="60000"/>
            <a:lumOff val="40000"/>
          </a:schemeClr>
        </a:solidFill>
      </dgm:spPr>
    </dgm:pt>
    <dgm:pt modelId="{7DFA208D-26AD-43F6-896F-67C90C07C2BB}" type="pres">
      <dgm:prSet presAssocID="{B6F3C4CF-E74F-4C63-95DE-5C2C2620C7BB}" presName="text_4" presStyleLbl="node1" presStyleIdx="3" presStyleCnt="6">
        <dgm:presLayoutVars>
          <dgm:bulletEnabled val="1"/>
        </dgm:presLayoutVars>
      </dgm:prSet>
      <dgm:spPr/>
      <dgm:t>
        <a:bodyPr/>
        <a:lstStyle/>
        <a:p>
          <a:endParaRPr lang="tr-TR"/>
        </a:p>
      </dgm:t>
    </dgm:pt>
    <dgm:pt modelId="{02D68DE7-61A3-4236-9B0B-DB739857823E}" type="pres">
      <dgm:prSet presAssocID="{B6F3C4CF-E74F-4C63-95DE-5C2C2620C7BB}" presName="accent_4" presStyleCnt="0"/>
      <dgm:spPr/>
    </dgm:pt>
    <dgm:pt modelId="{D65245BE-9C87-4E12-9429-CE815A7B8285}" type="pres">
      <dgm:prSet presAssocID="{B6F3C4CF-E74F-4C63-95DE-5C2C2620C7BB}" presName="accentRepeatNode" presStyleLbl="solidFgAcc1" presStyleIdx="3" presStyleCnt="6"/>
      <dgm:spPr>
        <a:solidFill>
          <a:schemeClr val="accent2">
            <a:lumMod val="60000"/>
            <a:lumOff val="40000"/>
          </a:schemeClr>
        </a:solidFill>
      </dgm:spPr>
    </dgm:pt>
    <dgm:pt modelId="{B2F756F2-3BAE-4765-B5E5-73967E5BB804}" type="pres">
      <dgm:prSet presAssocID="{58D4E064-4878-4CAB-932C-684B7B2E110F}" presName="text_5" presStyleLbl="node1" presStyleIdx="4" presStyleCnt="6">
        <dgm:presLayoutVars>
          <dgm:bulletEnabled val="1"/>
        </dgm:presLayoutVars>
      </dgm:prSet>
      <dgm:spPr/>
      <dgm:t>
        <a:bodyPr/>
        <a:lstStyle/>
        <a:p>
          <a:endParaRPr lang="tr-TR"/>
        </a:p>
      </dgm:t>
    </dgm:pt>
    <dgm:pt modelId="{860936BC-F64A-4695-860F-71A24563511C}" type="pres">
      <dgm:prSet presAssocID="{58D4E064-4878-4CAB-932C-684B7B2E110F}" presName="accent_5" presStyleCnt="0"/>
      <dgm:spPr/>
    </dgm:pt>
    <dgm:pt modelId="{4664790D-FA86-4E4F-93DF-F4F8E16D4668}" type="pres">
      <dgm:prSet presAssocID="{58D4E064-4878-4CAB-932C-684B7B2E110F}" presName="accentRepeatNode" presStyleLbl="solidFgAcc1" presStyleIdx="4" presStyleCnt="6"/>
      <dgm:spPr>
        <a:solidFill>
          <a:schemeClr val="accent2">
            <a:lumMod val="60000"/>
            <a:lumOff val="40000"/>
          </a:schemeClr>
        </a:solidFill>
      </dgm:spPr>
    </dgm:pt>
    <dgm:pt modelId="{A6CF7E40-5756-45B6-BDAC-CCB2572E0C0C}" type="pres">
      <dgm:prSet presAssocID="{561E9907-69BC-4DF3-BDD6-92A10A24DCE7}" presName="text_6" presStyleLbl="node1" presStyleIdx="5" presStyleCnt="6">
        <dgm:presLayoutVars>
          <dgm:bulletEnabled val="1"/>
        </dgm:presLayoutVars>
      </dgm:prSet>
      <dgm:spPr/>
      <dgm:t>
        <a:bodyPr/>
        <a:lstStyle/>
        <a:p>
          <a:endParaRPr lang="tr-TR"/>
        </a:p>
      </dgm:t>
    </dgm:pt>
    <dgm:pt modelId="{3EAD3AAD-BF9A-4A7E-82E2-14B01997E330}" type="pres">
      <dgm:prSet presAssocID="{561E9907-69BC-4DF3-BDD6-92A10A24DCE7}" presName="accent_6" presStyleCnt="0"/>
      <dgm:spPr/>
    </dgm:pt>
    <dgm:pt modelId="{D4FD8A42-2A33-4831-B974-277466897019}" type="pres">
      <dgm:prSet presAssocID="{561E9907-69BC-4DF3-BDD6-92A10A24DCE7}" presName="accentRepeatNode" presStyleLbl="solidFgAcc1" presStyleIdx="5" presStyleCnt="6"/>
      <dgm:spPr>
        <a:solidFill>
          <a:schemeClr val="accent2">
            <a:lumMod val="60000"/>
            <a:lumOff val="40000"/>
          </a:schemeClr>
        </a:solidFill>
      </dgm:spPr>
    </dgm:pt>
  </dgm:ptLst>
  <dgm:cxnLst>
    <dgm:cxn modelId="{03016FCD-DAF7-408E-8EF7-F3D64B29D31A}" type="presOf" srcId="{C13AC055-9178-4F6D-84F3-A564C4985BDE}" destId="{AF6C26FD-640A-4431-9A54-77B14F9BFE6F}" srcOrd="0" destOrd="0" presId="urn:microsoft.com/office/officeart/2008/layout/VerticalCurvedList"/>
    <dgm:cxn modelId="{7595EA01-54D7-486B-8167-7FBD48AFB068}" type="presOf" srcId="{2B472354-4E17-457A-B0DF-CED27627BE0D}" destId="{06DC7E3C-8406-451B-9A80-70665D1BB590}" srcOrd="0" destOrd="0" presId="urn:microsoft.com/office/officeart/2008/layout/VerticalCurvedList"/>
    <dgm:cxn modelId="{0D57BB8D-8FE8-4F02-A01C-4E481EFD2E9D}" type="presOf" srcId="{7C8DD0AE-2153-48E7-A013-B4E011056DA3}" destId="{406D50B3-E6CD-41EC-A23D-DC71E595A1E2}" srcOrd="0" destOrd="0" presId="urn:microsoft.com/office/officeart/2008/layout/VerticalCurvedList"/>
    <dgm:cxn modelId="{243ACDB1-8C7C-4317-A83F-56E2575CD11B}" srcId="{7E1FD4D7-D939-4F97-9D04-35B32D956643}" destId="{D73A9710-7577-4DAA-914B-08D1A181C58B}" srcOrd="1" destOrd="0" parTransId="{AB09F3D3-9DC5-4E62-82E9-0A176C0909B3}" sibTransId="{CCA33CA0-060C-4194-A64E-A99CB64A86EE}"/>
    <dgm:cxn modelId="{E460EFD3-461F-4681-B3B2-68A44BD2B8D0}" type="presOf" srcId="{58D4E064-4878-4CAB-932C-684B7B2E110F}" destId="{B2F756F2-3BAE-4765-B5E5-73967E5BB804}" srcOrd="0" destOrd="0" presId="urn:microsoft.com/office/officeart/2008/layout/VerticalCurvedList"/>
    <dgm:cxn modelId="{FDDCACFE-FEB8-41FA-8B5B-93726C9C2086}" srcId="{7E1FD4D7-D939-4F97-9D04-35B32D956643}" destId="{C13AC055-9178-4F6D-84F3-A564C4985BDE}" srcOrd="2" destOrd="0" parTransId="{BA6CE8C0-6524-4549-88B9-045102A588C3}" sibTransId="{75756A27-7989-4DF3-82EB-18F90089B4FA}"/>
    <dgm:cxn modelId="{B53811C6-A5B0-482A-A670-68BBE9F385AF}" srcId="{7E1FD4D7-D939-4F97-9D04-35B32D956643}" destId="{B6F3C4CF-E74F-4C63-95DE-5C2C2620C7BB}" srcOrd="3" destOrd="0" parTransId="{0B69A275-58B3-4862-A4CB-CA07085E3233}" sibTransId="{C0132101-68F7-45C9-8B0A-29DFF6DC5C80}"/>
    <dgm:cxn modelId="{12C822CC-AC1E-46E9-88A9-8082142F336B}" type="presOf" srcId="{561E9907-69BC-4DF3-BDD6-92A10A24DCE7}" destId="{A6CF7E40-5756-45B6-BDAC-CCB2572E0C0C}" srcOrd="0" destOrd="0" presId="urn:microsoft.com/office/officeart/2008/layout/VerticalCurvedList"/>
    <dgm:cxn modelId="{BCA65783-1DB3-400B-8C06-F5B871E1BC9F}" srcId="{7E1FD4D7-D939-4F97-9D04-35B32D956643}" destId="{58D4E064-4878-4CAB-932C-684B7B2E110F}" srcOrd="4" destOrd="0" parTransId="{AC7A7FB3-39AF-4951-BA44-0CF72C2F58EA}" sibTransId="{ABAB1116-B6C7-4C6A-A9B7-A5BE4D129A73}"/>
    <dgm:cxn modelId="{BC75D5F6-65E8-47C4-94A8-D5E189B4356A}" type="presOf" srcId="{B6F3C4CF-E74F-4C63-95DE-5C2C2620C7BB}" destId="{7DFA208D-26AD-43F6-896F-67C90C07C2BB}" srcOrd="0" destOrd="0" presId="urn:microsoft.com/office/officeart/2008/layout/VerticalCurvedList"/>
    <dgm:cxn modelId="{69229A11-EE55-438B-B384-F68E4A44B92B}" srcId="{7E1FD4D7-D939-4F97-9D04-35B32D956643}" destId="{561E9907-69BC-4DF3-BDD6-92A10A24DCE7}" srcOrd="5" destOrd="0" parTransId="{AB40530C-47B9-4DE8-A25F-1FE6562F18B6}" sibTransId="{423D0A6F-48CD-4BFF-A6EC-2B3E1E4C589D}"/>
    <dgm:cxn modelId="{CD305440-D4FA-4A7E-8308-1F5D03004D13}" type="presOf" srcId="{D73A9710-7577-4DAA-914B-08D1A181C58B}" destId="{67AD2C9C-04E8-4809-B6B4-0A51E685D176}" srcOrd="0" destOrd="0" presId="urn:microsoft.com/office/officeart/2008/layout/VerticalCurvedList"/>
    <dgm:cxn modelId="{4B27D93A-2FB6-4356-8FFE-61BDC8C03E67}" srcId="{7E1FD4D7-D939-4F97-9D04-35B32D956643}" destId="{2B472354-4E17-457A-B0DF-CED27627BE0D}" srcOrd="0" destOrd="0" parTransId="{6700CD80-56B5-40CA-94F7-E61AF3127778}" sibTransId="{7C8DD0AE-2153-48E7-A013-B4E011056DA3}"/>
    <dgm:cxn modelId="{12DF13BF-9942-4EDC-91A5-40414CDBAB68}" type="presOf" srcId="{7E1FD4D7-D939-4F97-9D04-35B32D956643}" destId="{AC35BDB3-362F-479B-95C6-B34CD4249B5A}" srcOrd="0" destOrd="0" presId="urn:microsoft.com/office/officeart/2008/layout/VerticalCurvedList"/>
    <dgm:cxn modelId="{5A39398C-15C4-43C6-BDF9-DF1B04882CD7}" type="presParOf" srcId="{AC35BDB3-362F-479B-95C6-B34CD4249B5A}" destId="{F7DD71AC-C210-426E-A0CC-AE447B1C0B1A}" srcOrd="0" destOrd="0" presId="urn:microsoft.com/office/officeart/2008/layout/VerticalCurvedList"/>
    <dgm:cxn modelId="{B7E24948-9699-4FCA-8A78-8FD7EFABFD03}" type="presParOf" srcId="{F7DD71AC-C210-426E-A0CC-AE447B1C0B1A}" destId="{34F5EC7B-9821-4E30-9023-5136B4C09A8A}" srcOrd="0" destOrd="0" presId="urn:microsoft.com/office/officeart/2008/layout/VerticalCurvedList"/>
    <dgm:cxn modelId="{0248FD28-7426-49EE-A4C1-BEB18D8E0F17}" type="presParOf" srcId="{34F5EC7B-9821-4E30-9023-5136B4C09A8A}" destId="{665496AC-0CD5-4864-848B-0769F5BE8DB2}" srcOrd="0" destOrd="0" presId="urn:microsoft.com/office/officeart/2008/layout/VerticalCurvedList"/>
    <dgm:cxn modelId="{70B48C42-EBCA-432A-B5AC-C41E411C54E8}" type="presParOf" srcId="{34F5EC7B-9821-4E30-9023-5136B4C09A8A}" destId="{406D50B3-E6CD-41EC-A23D-DC71E595A1E2}" srcOrd="1" destOrd="0" presId="urn:microsoft.com/office/officeart/2008/layout/VerticalCurvedList"/>
    <dgm:cxn modelId="{EE09B2DD-B634-4D78-B891-F989AE57F824}" type="presParOf" srcId="{34F5EC7B-9821-4E30-9023-5136B4C09A8A}" destId="{D2C8BC35-CF0A-4E8C-A6D0-F64367B1E186}" srcOrd="2" destOrd="0" presId="urn:microsoft.com/office/officeart/2008/layout/VerticalCurvedList"/>
    <dgm:cxn modelId="{FC11A27A-2939-40F7-8D3A-7CA179E501E0}" type="presParOf" srcId="{34F5EC7B-9821-4E30-9023-5136B4C09A8A}" destId="{AE9B6BC6-6C52-48B5-BA7F-BB31A0215A6E}" srcOrd="3" destOrd="0" presId="urn:microsoft.com/office/officeart/2008/layout/VerticalCurvedList"/>
    <dgm:cxn modelId="{6A200A15-916C-4C49-B4D2-21E33434D00C}" type="presParOf" srcId="{F7DD71AC-C210-426E-A0CC-AE447B1C0B1A}" destId="{06DC7E3C-8406-451B-9A80-70665D1BB590}" srcOrd="1" destOrd="0" presId="urn:microsoft.com/office/officeart/2008/layout/VerticalCurvedList"/>
    <dgm:cxn modelId="{C7735A69-D83E-4FBE-9937-945DABE4EBA0}" type="presParOf" srcId="{F7DD71AC-C210-426E-A0CC-AE447B1C0B1A}" destId="{B4BA4B29-69FC-4912-8BEF-33DCA85D1408}" srcOrd="2" destOrd="0" presId="urn:microsoft.com/office/officeart/2008/layout/VerticalCurvedList"/>
    <dgm:cxn modelId="{F25C7519-A735-423D-8F48-23225B0363F7}" type="presParOf" srcId="{B4BA4B29-69FC-4912-8BEF-33DCA85D1408}" destId="{C96F2526-EC38-4048-A0B1-1D31F00A1599}" srcOrd="0" destOrd="0" presId="urn:microsoft.com/office/officeart/2008/layout/VerticalCurvedList"/>
    <dgm:cxn modelId="{EF3DB307-5101-4A68-B4CA-28E924E928BC}" type="presParOf" srcId="{F7DD71AC-C210-426E-A0CC-AE447B1C0B1A}" destId="{67AD2C9C-04E8-4809-B6B4-0A51E685D176}" srcOrd="3" destOrd="0" presId="urn:microsoft.com/office/officeart/2008/layout/VerticalCurvedList"/>
    <dgm:cxn modelId="{FFB3E611-4A9B-4D9B-933F-7A4A455DF71C}" type="presParOf" srcId="{F7DD71AC-C210-426E-A0CC-AE447B1C0B1A}" destId="{E95F58C7-D583-44AE-8EE3-80CF13C63C00}" srcOrd="4" destOrd="0" presId="urn:microsoft.com/office/officeart/2008/layout/VerticalCurvedList"/>
    <dgm:cxn modelId="{07EBEC1B-0195-49C1-8880-9C292EB547B8}" type="presParOf" srcId="{E95F58C7-D583-44AE-8EE3-80CF13C63C00}" destId="{D16769D4-6EF9-4CBD-8EFE-DE0333EA22C8}" srcOrd="0" destOrd="0" presId="urn:microsoft.com/office/officeart/2008/layout/VerticalCurvedList"/>
    <dgm:cxn modelId="{BF54DE73-DE53-437B-9EF1-D75BC2F2CC58}" type="presParOf" srcId="{F7DD71AC-C210-426E-A0CC-AE447B1C0B1A}" destId="{AF6C26FD-640A-4431-9A54-77B14F9BFE6F}" srcOrd="5" destOrd="0" presId="urn:microsoft.com/office/officeart/2008/layout/VerticalCurvedList"/>
    <dgm:cxn modelId="{35BBB8EC-C8F2-4137-8252-DA0044AA0CC9}" type="presParOf" srcId="{F7DD71AC-C210-426E-A0CC-AE447B1C0B1A}" destId="{DE48D87F-5911-4073-BA96-106AA0B1EBC0}" srcOrd="6" destOrd="0" presId="urn:microsoft.com/office/officeart/2008/layout/VerticalCurvedList"/>
    <dgm:cxn modelId="{68235088-AFF7-428E-A1CA-8C1BBAC7599B}" type="presParOf" srcId="{DE48D87F-5911-4073-BA96-106AA0B1EBC0}" destId="{F3968DEE-5A27-4053-8673-40302EEC5125}" srcOrd="0" destOrd="0" presId="urn:microsoft.com/office/officeart/2008/layout/VerticalCurvedList"/>
    <dgm:cxn modelId="{F20B152D-483B-4F71-9ADB-8D9ABAEA507C}" type="presParOf" srcId="{F7DD71AC-C210-426E-A0CC-AE447B1C0B1A}" destId="{7DFA208D-26AD-43F6-896F-67C90C07C2BB}" srcOrd="7" destOrd="0" presId="urn:microsoft.com/office/officeart/2008/layout/VerticalCurvedList"/>
    <dgm:cxn modelId="{EC611A32-332F-4161-AAF6-24FA7EFDF8CC}" type="presParOf" srcId="{F7DD71AC-C210-426E-A0CC-AE447B1C0B1A}" destId="{02D68DE7-61A3-4236-9B0B-DB739857823E}" srcOrd="8" destOrd="0" presId="urn:microsoft.com/office/officeart/2008/layout/VerticalCurvedList"/>
    <dgm:cxn modelId="{0405818E-44F5-4013-9A18-C712C111AAFB}" type="presParOf" srcId="{02D68DE7-61A3-4236-9B0B-DB739857823E}" destId="{D65245BE-9C87-4E12-9429-CE815A7B8285}" srcOrd="0" destOrd="0" presId="urn:microsoft.com/office/officeart/2008/layout/VerticalCurvedList"/>
    <dgm:cxn modelId="{6E925064-D1F6-4EA9-A4B6-0C0D23C3D1CE}" type="presParOf" srcId="{F7DD71AC-C210-426E-A0CC-AE447B1C0B1A}" destId="{B2F756F2-3BAE-4765-B5E5-73967E5BB804}" srcOrd="9" destOrd="0" presId="urn:microsoft.com/office/officeart/2008/layout/VerticalCurvedList"/>
    <dgm:cxn modelId="{D291796A-BAFC-48E9-A858-4749437E1CDF}" type="presParOf" srcId="{F7DD71AC-C210-426E-A0CC-AE447B1C0B1A}" destId="{860936BC-F64A-4695-860F-71A24563511C}" srcOrd="10" destOrd="0" presId="urn:microsoft.com/office/officeart/2008/layout/VerticalCurvedList"/>
    <dgm:cxn modelId="{10B54CED-F80C-4784-B459-03EB11804F1F}" type="presParOf" srcId="{860936BC-F64A-4695-860F-71A24563511C}" destId="{4664790D-FA86-4E4F-93DF-F4F8E16D4668}" srcOrd="0" destOrd="0" presId="urn:microsoft.com/office/officeart/2008/layout/VerticalCurvedList"/>
    <dgm:cxn modelId="{9740A4F3-708C-4C5F-9B57-0CD0C4F8434A}" type="presParOf" srcId="{F7DD71AC-C210-426E-A0CC-AE447B1C0B1A}" destId="{A6CF7E40-5756-45B6-BDAC-CCB2572E0C0C}" srcOrd="11" destOrd="0" presId="urn:microsoft.com/office/officeart/2008/layout/VerticalCurvedList"/>
    <dgm:cxn modelId="{265609A6-7C92-4C14-93FF-6BD7F6A7C2D7}" type="presParOf" srcId="{F7DD71AC-C210-426E-A0CC-AE447B1C0B1A}" destId="{3EAD3AAD-BF9A-4A7E-82E2-14B01997E330}" srcOrd="12" destOrd="0" presId="urn:microsoft.com/office/officeart/2008/layout/VerticalCurvedList"/>
    <dgm:cxn modelId="{AE1DC349-070A-45FD-9075-5109A05C7666}" type="presParOf" srcId="{3EAD3AAD-BF9A-4A7E-82E2-14B01997E330}" destId="{D4FD8A42-2A33-4831-B974-2774668970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9DF83B-A2D8-4940-AA8D-E6E778565D98}" type="doc">
      <dgm:prSet loTypeId="urn:microsoft.com/office/officeart/2008/layout/VerticalCurvedList" loCatId="list" qsTypeId="urn:microsoft.com/office/officeart/2005/8/quickstyle/3d2" qsCatId="3D" csTypeId="urn:microsoft.com/office/officeart/2005/8/colors/colorful3" csCatId="colorful" phldr="1"/>
      <dgm:spPr/>
      <dgm:t>
        <a:bodyPr/>
        <a:lstStyle/>
        <a:p>
          <a:endParaRPr lang="tr-TR"/>
        </a:p>
      </dgm:t>
    </dgm:pt>
    <dgm:pt modelId="{B02CBB6A-02EC-4407-8269-2C8B3B06166B}">
      <dgm:prSet phldrT="[Metin]"/>
      <dgm:spPr>
        <a:blipFill rotWithShape="0">
          <a:blip xmlns:r="http://schemas.openxmlformats.org/officeDocument/2006/relationships" r:embed="rId1"/>
          <a:tile tx="0" ty="0" sx="100000" sy="100000" flip="none" algn="tl"/>
        </a:blipFill>
      </dgm:spPr>
      <dgm:t>
        <a:bodyPr/>
        <a:lstStyle/>
        <a:p>
          <a:r>
            <a:rPr lang="tr-TR" dirty="0"/>
            <a:t>Birden fazla personel çalıştırılmalı</a:t>
          </a:r>
        </a:p>
      </dgm:t>
    </dgm:pt>
    <dgm:pt modelId="{8104671F-32C0-4501-A49F-49FE74B6115C}" type="parTrans" cxnId="{656F0AB5-A5B1-4A50-A9FC-75697FCBB9A0}">
      <dgm:prSet/>
      <dgm:spPr/>
      <dgm:t>
        <a:bodyPr/>
        <a:lstStyle/>
        <a:p>
          <a:endParaRPr lang="tr-TR"/>
        </a:p>
      </dgm:t>
    </dgm:pt>
    <dgm:pt modelId="{D76B9216-7408-44D6-B110-7D1032407297}" type="sibTrans" cxnId="{656F0AB5-A5B1-4A50-A9FC-75697FCBB9A0}">
      <dgm:prSet/>
      <dgm:spPr/>
      <dgm:t>
        <a:bodyPr/>
        <a:lstStyle/>
        <a:p>
          <a:endParaRPr lang="tr-TR"/>
        </a:p>
      </dgm:t>
    </dgm:pt>
    <dgm:pt modelId="{07A23616-114B-4DF5-864D-B664596B0953}">
      <dgm:prSet phldrT="[Metin]"/>
      <dgm:spPr>
        <a:blipFill rotWithShape="0">
          <a:blip xmlns:r="http://schemas.openxmlformats.org/officeDocument/2006/relationships" r:embed="rId2"/>
          <a:tile tx="0" ty="0" sx="100000" sy="100000" flip="none" algn="tl"/>
        </a:blipFill>
      </dgm:spPr>
      <dgm:t>
        <a:bodyPr/>
        <a:lstStyle/>
        <a:p>
          <a:r>
            <a:rPr lang="tr-TR" dirty="0"/>
            <a:t>Yetkilerin paylaştırılması</a:t>
          </a:r>
        </a:p>
      </dgm:t>
    </dgm:pt>
    <dgm:pt modelId="{90FCB8DB-32DE-4BEA-AEA8-8EB1BA426807}" type="parTrans" cxnId="{4BC306BB-E9B9-4545-AAE1-8DF854352E0D}">
      <dgm:prSet/>
      <dgm:spPr/>
      <dgm:t>
        <a:bodyPr/>
        <a:lstStyle/>
        <a:p>
          <a:endParaRPr lang="tr-TR"/>
        </a:p>
      </dgm:t>
    </dgm:pt>
    <dgm:pt modelId="{A35ACD53-2102-4062-AE0A-229C39A5EBA1}" type="sibTrans" cxnId="{4BC306BB-E9B9-4545-AAE1-8DF854352E0D}">
      <dgm:prSet/>
      <dgm:spPr/>
      <dgm:t>
        <a:bodyPr/>
        <a:lstStyle/>
        <a:p>
          <a:endParaRPr lang="tr-TR"/>
        </a:p>
      </dgm:t>
    </dgm:pt>
    <dgm:pt modelId="{BB8B7C70-06A1-4B0A-A933-A5DB043A41A7}">
      <dgm:prSet phldrT="[Metin]"/>
      <dgm:spPr>
        <a:blipFill rotWithShape="0">
          <a:blip xmlns:r="http://schemas.openxmlformats.org/officeDocument/2006/relationships" r:embed="rId3"/>
          <a:tile tx="0" ty="0" sx="100000" sy="100000" flip="none" algn="tl"/>
        </a:blipFill>
      </dgm:spPr>
      <dgm:t>
        <a:bodyPr/>
        <a:lstStyle/>
        <a:p>
          <a:r>
            <a:rPr lang="tr-TR" dirty="0">
              <a:solidFill>
                <a:srgbClr val="681D44"/>
              </a:solidFill>
            </a:rPr>
            <a:t>Alanda gerekli eğitimlerin alınarak  bunların  kayıt altına alınması</a:t>
          </a:r>
        </a:p>
      </dgm:t>
    </dgm:pt>
    <dgm:pt modelId="{170BEF19-7EA0-4E16-A03D-A20B64F35599}" type="parTrans" cxnId="{053B44DB-0F56-4FA9-9F50-5E599A85930A}">
      <dgm:prSet/>
      <dgm:spPr/>
      <dgm:t>
        <a:bodyPr/>
        <a:lstStyle/>
        <a:p>
          <a:endParaRPr lang="tr-TR"/>
        </a:p>
      </dgm:t>
    </dgm:pt>
    <dgm:pt modelId="{B6F2E4BF-4CAA-46F8-A9E5-E44E0D187430}" type="sibTrans" cxnId="{053B44DB-0F56-4FA9-9F50-5E599A85930A}">
      <dgm:prSet/>
      <dgm:spPr/>
      <dgm:t>
        <a:bodyPr/>
        <a:lstStyle/>
        <a:p>
          <a:endParaRPr lang="tr-TR"/>
        </a:p>
      </dgm:t>
    </dgm:pt>
    <dgm:pt modelId="{05A30F07-7198-458B-96A6-F51B1ECBAD73}">
      <dgm:prSet/>
      <dgm:spPr>
        <a:blipFill rotWithShape="0">
          <a:blip xmlns:r="http://schemas.openxmlformats.org/officeDocument/2006/relationships" r:embed="rId4"/>
          <a:tile tx="0" ty="0" sx="100000" sy="100000" flip="none" algn="tl"/>
        </a:blipFill>
      </dgm:spPr>
      <dgm:t>
        <a:bodyPr/>
        <a:lstStyle/>
        <a:p>
          <a:r>
            <a:rPr lang="tr-TR"/>
            <a:t>İş sürekliliğinin sağlanması</a:t>
          </a:r>
          <a:endParaRPr lang="tr-TR" dirty="0"/>
        </a:p>
      </dgm:t>
    </dgm:pt>
    <dgm:pt modelId="{2C450669-38F6-4A2E-8FD6-14F4FD9E3D49}" type="parTrans" cxnId="{E50259BF-40EF-447F-9398-5A5007485A3A}">
      <dgm:prSet/>
      <dgm:spPr/>
      <dgm:t>
        <a:bodyPr/>
        <a:lstStyle/>
        <a:p>
          <a:endParaRPr lang="tr-TR"/>
        </a:p>
      </dgm:t>
    </dgm:pt>
    <dgm:pt modelId="{CB7E2570-F0BE-4570-814B-956CF63E3A89}" type="sibTrans" cxnId="{E50259BF-40EF-447F-9398-5A5007485A3A}">
      <dgm:prSet/>
      <dgm:spPr/>
      <dgm:t>
        <a:bodyPr/>
        <a:lstStyle/>
        <a:p>
          <a:endParaRPr lang="tr-TR"/>
        </a:p>
      </dgm:t>
    </dgm:pt>
    <dgm:pt modelId="{B160FFA3-0920-4463-BBF6-4783EF22BEC9}">
      <dgm:prSet/>
      <dgm:spPr>
        <a:blipFill rotWithShape="0">
          <a:blip xmlns:r="http://schemas.openxmlformats.org/officeDocument/2006/relationships" r:embed="rId5"/>
          <a:tile tx="0" ty="0" sx="100000" sy="100000" flip="none" algn="tl"/>
        </a:blipFill>
      </dgm:spPr>
      <dgm:t>
        <a:bodyPr/>
        <a:lstStyle/>
        <a:p>
          <a:r>
            <a:rPr lang="tr-TR" dirty="0">
              <a:solidFill>
                <a:srgbClr val="681D44"/>
              </a:solidFill>
            </a:rPr>
            <a:t>Riskler tespit edilerek kontrol faaliyetleri belirlenmeli</a:t>
          </a:r>
        </a:p>
      </dgm:t>
    </dgm:pt>
    <dgm:pt modelId="{25E17687-9263-4C2C-91F6-34B5DEFFDCAF}" type="parTrans" cxnId="{6C0C818D-963B-49D8-A0FF-64DE9C400336}">
      <dgm:prSet/>
      <dgm:spPr/>
      <dgm:t>
        <a:bodyPr/>
        <a:lstStyle/>
        <a:p>
          <a:endParaRPr lang="tr-TR"/>
        </a:p>
      </dgm:t>
    </dgm:pt>
    <dgm:pt modelId="{C3CC6220-286B-4F1A-A50E-B2B4CCFF3D65}" type="sibTrans" cxnId="{6C0C818D-963B-49D8-A0FF-64DE9C400336}">
      <dgm:prSet/>
      <dgm:spPr/>
      <dgm:t>
        <a:bodyPr/>
        <a:lstStyle/>
        <a:p>
          <a:endParaRPr lang="tr-TR"/>
        </a:p>
      </dgm:t>
    </dgm:pt>
    <dgm:pt modelId="{40A7FE6A-0E0E-4DB1-8708-B2F79F938813}">
      <dgm:prSet/>
      <dgm:spPr>
        <a:blipFill rotWithShape="0">
          <a:blip xmlns:r="http://schemas.openxmlformats.org/officeDocument/2006/relationships" r:embed="rId6"/>
          <a:tile tx="0" ty="0" sx="100000" sy="100000" flip="none" algn="tl"/>
        </a:blipFill>
      </dgm:spPr>
      <dgm:t>
        <a:bodyPr/>
        <a:lstStyle/>
        <a:p>
          <a:r>
            <a:rPr lang="tr-TR" dirty="0">
              <a:solidFill>
                <a:srgbClr val="681D44"/>
              </a:solidFill>
            </a:rPr>
            <a:t>Personel rotasyonu</a:t>
          </a:r>
        </a:p>
      </dgm:t>
    </dgm:pt>
    <dgm:pt modelId="{4957310B-DE28-44A9-8182-0F61D82DFFFB}" type="parTrans" cxnId="{8FBE56DF-1B67-4160-A0F1-B8540087952F}">
      <dgm:prSet/>
      <dgm:spPr/>
      <dgm:t>
        <a:bodyPr/>
        <a:lstStyle/>
        <a:p>
          <a:endParaRPr lang="tr-TR"/>
        </a:p>
      </dgm:t>
    </dgm:pt>
    <dgm:pt modelId="{66123CF8-EAAE-4E51-83B9-2AE7ABB10D51}" type="sibTrans" cxnId="{8FBE56DF-1B67-4160-A0F1-B8540087952F}">
      <dgm:prSet/>
      <dgm:spPr/>
      <dgm:t>
        <a:bodyPr/>
        <a:lstStyle/>
        <a:p>
          <a:endParaRPr lang="tr-TR"/>
        </a:p>
      </dgm:t>
    </dgm:pt>
    <dgm:pt modelId="{7A9A407F-8EF7-4EB6-AE50-A11505AC682A}" type="pres">
      <dgm:prSet presAssocID="{E69DF83B-A2D8-4940-AA8D-E6E778565D98}" presName="Name0" presStyleCnt="0">
        <dgm:presLayoutVars>
          <dgm:chMax val="7"/>
          <dgm:chPref val="7"/>
          <dgm:dir/>
        </dgm:presLayoutVars>
      </dgm:prSet>
      <dgm:spPr/>
      <dgm:t>
        <a:bodyPr/>
        <a:lstStyle/>
        <a:p>
          <a:endParaRPr lang="tr-TR"/>
        </a:p>
      </dgm:t>
    </dgm:pt>
    <dgm:pt modelId="{8167F0F5-81E2-4E86-B62A-375402ACDFC5}" type="pres">
      <dgm:prSet presAssocID="{E69DF83B-A2D8-4940-AA8D-E6E778565D98}" presName="Name1" presStyleCnt="0"/>
      <dgm:spPr/>
    </dgm:pt>
    <dgm:pt modelId="{0899F8BD-4B9C-482B-BCEF-2673CE0E3056}" type="pres">
      <dgm:prSet presAssocID="{E69DF83B-A2D8-4940-AA8D-E6E778565D98}" presName="cycle" presStyleCnt="0"/>
      <dgm:spPr/>
    </dgm:pt>
    <dgm:pt modelId="{0B9EF2D3-DBB0-4E3A-8AFF-3E4DCF09FB03}" type="pres">
      <dgm:prSet presAssocID="{E69DF83B-A2D8-4940-AA8D-E6E778565D98}" presName="srcNode" presStyleLbl="node1" presStyleIdx="0" presStyleCnt="6"/>
      <dgm:spPr/>
    </dgm:pt>
    <dgm:pt modelId="{781E947E-BEA6-4F98-9AFE-2E22CB2DE624}" type="pres">
      <dgm:prSet presAssocID="{E69DF83B-A2D8-4940-AA8D-E6E778565D98}" presName="conn" presStyleLbl="parChTrans1D2" presStyleIdx="0" presStyleCnt="1"/>
      <dgm:spPr/>
      <dgm:t>
        <a:bodyPr/>
        <a:lstStyle/>
        <a:p>
          <a:endParaRPr lang="tr-TR"/>
        </a:p>
      </dgm:t>
    </dgm:pt>
    <dgm:pt modelId="{5D300BDB-F11C-459C-87C6-A9AA00C35559}" type="pres">
      <dgm:prSet presAssocID="{E69DF83B-A2D8-4940-AA8D-E6E778565D98}" presName="extraNode" presStyleLbl="node1" presStyleIdx="0" presStyleCnt="6"/>
      <dgm:spPr/>
    </dgm:pt>
    <dgm:pt modelId="{49B0070C-E555-4651-9661-3ED5CBFF1C20}" type="pres">
      <dgm:prSet presAssocID="{E69DF83B-A2D8-4940-AA8D-E6E778565D98}" presName="dstNode" presStyleLbl="node1" presStyleIdx="0" presStyleCnt="6"/>
      <dgm:spPr/>
    </dgm:pt>
    <dgm:pt modelId="{7D850CF9-6AE2-462D-B795-CE65B57A951F}" type="pres">
      <dgm:prSet presAssocID="{B02CBB6A-02EC-4407-8269-2C8B3B06166B}" presName="text_1" presStyleLbl="node1" presStyleIdx="0" presStyleCnt="6">
        <dgm:presLayoutVars>
          <dgm:bulletEnabled val="1"/>
        </dgm:presLayoutVars>
      </dgm:prSet>
      <dgm:spPr/>
      <dgm:t>
        <a:bodyPr/>
        <a:lstStyle/>
        <a:p>
          <a:endParaRPr lang="tr-TR"/>
        </a:p>
      </dgm:t>
    </dgm:pt>
    <dgm:pt modelId="{DA2EF37F-87B9-4AEB-A42A-F1244567AFF8}" type="pres">
      <dgm:prSet presAssocID="{B02CBB6A-02EC-4407-8269-2C8B3B06166B}" presName="accent_1" presStyleCnt="0"/>
      <dgm:spPr/>
    </dgm:pt>
    <dgm:pt modelId="{44D52B16-3A9A-4277-A3D9-019C42E98982}" type="pres">
      <dgm:prSet presAssocID="{B02CBB6A-02EC-4407-8269-2C8B3B06166B}" presName="accentRepeatNode" presStyleLbl="solidFgAcc1" presStyleIdx="0" presStyleCnt="6"/>
      <dgm:spPr>
        <a:solidFill>
          <a:schemeClr val="accent2">
            <a:lumMod val="40000"/>
            <a:lumOff val="60000"/>
          </a:schemeClr>
        </a:solidFill>
      </dgm:spPr>
    </dgm:pt>
    <dgm:pt modelId="{AE5020A7-67A4-479C-8522-FCFEE47F0626}" type="pres">
      <dgm:prSet presAssocID="{07A23616-114B-4DF5-864D-B664596B0953}" presName="text_2" presStyleLbl="node1" presStyleIdx="1" presStyleCnt="6">
        <dgm:presLayoutVars>
          <dgm:bulletEnabled val="1"/>
        </dgm:presLayoutVars>
      </dgm:prSet>
      <dgm:spPr/>
      <dgm:t>
        <a:bodyPr/>
        <a:lstStyle/>
        <a:p>
          <a:endParaRPr lang="tr-TR"/>
        </a:p>
      </dgm:t>
    </dgm:pt>
    <dgm:pt modelId="{DA162B26-26BB-432A-AA51-E6FE06EFD9F8}" type="pres">
      <dgm:prSet presAssocID="{07A23616-114B-4DF5-864D-B664596B0953}" presName="accent_2" presStyleCnt="0"/>
      <dgm:spPr/>
    </dgm:pt>
    <dgm:pt modelId="{6C8A0DDB-7897-45D5-AB41-5EC1F639F900}" type="pres">
      <dgm:prSet presAssocID="{07A23616-114B-4DF5-864D-B664596B0953}" presName="accentRepeatNode" presStyleLbl="solidFgAcc1" presStyleIdx="1" presStyleCnt="6"/>
      <dgm:spPr>
        <a:solidFill>
          <a:schemeClr val="accent2">
            <a:lumMod val="40000"/>
            <a:lumOff val="60000"/>
          </a:schemeClr>
        </a:solidFill>
      </dgm:spPr>
    </dgm:pt>
    <dgm:pt modelId="{D46800F6-4F40-44A9-A16D-E8E8E75A8795}" type="pres">
      <dgm:prSet presAssocID="{BB8B7C70-06A1-4B0A-A933-A5DB043A41A7}" presName="text_3" presStyleLbl="node1" presStyleIdx="2" presStyleCnt="6">
        <dgm:presLayoutVars>
          <dgm:bulletEnabled val="1"/>
        </dgm:presLayoutVars>
      </dgm:prSet>
      <dgm:spPr/>
      <dgm:t>
        <a:bodyPr/>
        <a:lstStyle/>
        <a:p>
          <a:endParaRPr lang="tr-TR"/>
        </a:p>
      </dgm:t>
    </dgm:pt>
    <dgm:pt modelId="{22E9A73C-DBED-49BB-95F1-E64DB2374A2C}" type="pres">
      <dgm:prSet presAssocID="{BB8B7C70-06A1-4B0A-A933-A5DB043A41A7}" presName="accent_3" presStyleCnt="0"/>
      <dgm:spPr/>
    </dgm:pt>
    <dgm:pt modelId="{315F8244-A01F-4E04-BCEB-98099F346985}" type="pres">
      <dgm:prSet presAssocID="{BB8B7C70-06A1-4B0A-A933-A5DB043A41A7}" presName="accentRepeatNode" presStyleLbl="solidFgAcc1" presStyleIdx="2" presStyleCnt="6"/>
      <dgm:spPr>
        <a:solidFill>
          <a:schemeClr val="accent2">
            <a:lumMod val="40000"/>
            <a:lumOff val="60000"/>
          </a:schemeClr>
        </a:solidFill>
      </dgm:spPr>
    </dgm:pt>
    <dgm:pt modelId="{B851F0D7-4E5D-409B-BA95-F085FE9BE6C5}" type="pres">
      <dgm:prSet presAssocID="{05A30F07-7198-458B-96A6-F51B1ECBAD73}" presName="text_4" presStyleLbl="node1" presStyleIdx="3" presStyleCnt="6">
        <dgm:presLayoutVars>
          <dgm:bulletEnabled val="1"/>
        </dgm:presLayoutVars>
      </dgm:prSet>
      <dgm:spPr/>
      <dgm:t>
        <a:bodyPr/>
        <a:lstStyle/>
        <a:p>
          <a:endParaRPr lang="tr-TR"/>
        </a:p>
      </dgm:t>
    </dgm:pt>
    <dgm:pt modelId="{3308C650-7CF3-4574-BB78-5B5360CBCC26}" type="pres">
      <dgm:prSet presAssocID="{05A30F07-7198-458B-96A6-F51B1ECBAD73}" presName="accent_4" presStyleCnt="0"/>
      <dgm:spPr/>
    </dgm:pt>
    <dgm:pt modelId="{0CCE229E-FE9F-4EDD-8D17-854370AB4F5D}" type="pres">
      <dgm:prSet presAssocID="{05A30F07-7198-458B-96A6-F51B1ECBAD73}" presName="accentRepeatNode" presStyleLbl="solidFgAcc1" presStyleIdx="3" presStyleCnt="6"/>
      <dgm:spPr>
        <a:solidFill>
          <a:schemeClr val="accent2">
            <a:lumMod val="40000"/>
            <a:lumOff val="60000"/>
          </a:schemeClr>
        </a:solidFill>
      </dgm:spPr>
    </dgm:pt>
    <dgm:pt modelId="{A00A3CB8-6C80-4558-B418-009DB2B736C3}" type="pres">
      <dgm:prSet presAssocID="{B160FFA3-0920-4463-BBF6-4783EF22BEC9}" presName="text_5" presStyleLbl="node1" presStyleIdx="4" presStyleCnt="6">
        <dgm:presLayoutVars>
          <dgm:bulletEnabled val="1"/>
        </dgm:presLayoutVars>
      </dgm:prSet>
      <dgm:spPr/>
      <dgm:t>
        <a:bodyPr/>
        <a:lstStyle/>
        <a:p>
          <a:endParaRPr lang="tr-TR"/>
        </a:p>
      </dgm:t>
    </dgm:pt>
    <dgm:pt modelId="{BE76972F-9428-469A-B679-FAC28F1889F0}" type="pres">
      <dgm:prSet presAssocID="{B160FFA3-0920-4463-BBF6-4783EF22BEC9}" presName="accent_5" presStyleCnt="0"/>
      <dgm:spPr/>
    </dgm:pt>
    <dgm:pt modelId="{22AAF5B0-66CB-4C0D-AA85-DDEACB98AF64}" type="pres">
      <dgm:prSet presAssocID="{B160FFA3-0920-4463-BBF6-4783EF22BEC9}" presName="accentRepeatNode" presStyleLbl="solidFgAcc1" presStyleIdx="4" presStyleCnt="6"/>
      <dgm:spPr>
        <a:solidFill>
          <a:schemeClr val="accent2">
            <a:lumMod val="40000"/>
            <a:lumOff val="60000"/>
          </a:schemeClr>
        </a:solidFill>
      </dgm:spPr>
    </dgm:pt>
    <dgm:pt modelId="{49BE937C-7324-4B4D-AED3-9C47CC5395D1}" type="pres">
      <dgm:prSet presAssocID="{40A7FE6A-0E0E-4DB1-8708-B2F79F938813}" presName="text_6" presStyleLbl="node1" presStyleIdx="5" presStyleCnt="6">
        <dgm:presLayoutVars>
          <dgm:bulletEnabled val="1"/>
        </dgm:presLayoutVars>
      </dgm:prSet>
      <dgm:spPr/>
      <dgm:t>
        <a:bodyPr/>
        <a:lstStyle/>
        <a:p>
          <a:endParaRPr lang="tr-TR"/>
        </a:p>
      </dgm:t>
    </dgm:pt>
    <dgm:pt modelId="{5AFB3C41-947F-4F71-85AD-3568AD4F8586}" type="pres">
      <dgm:prSet presAssocID="{40A7FE6A-0E0E-4DB1-8708-B2F79F938813}" presName="accent_6" presStyleCnt="0"/>
      <dgm:spPr/>
    </dgm:pt>
    <dgm:pt modelId="{4531F3D8-F3DB-46EC-A486-54D51B3E9C80}" type="pres">
      <dgm:prSet presAssocID="{40A7FE6A-0E0E-4DB1-8708-B2F79F938813}" presName="accentRepeatNode" presStyleLbl="solidFgAcc1" presStyleIdx="5" presStyleCnt="6"/>
      <dgm:spPr>
        <a:solidFill>
          <a:schemeClr val="accent2">
            <a:lumMod val="40000"/>
            <a:lumOff val="60000"/>
          </a:schemeClr>
        </a:solidFill>
      </dgm:spPr>
    </dgm:pt>
  </dgm:ptLst>
  <dgm:cxnLst>
    <dgm:cxn modelId="{B9E01AF9-EE56-4BFB-8770-5F5699317C49}" type="presOf" srcId="{07A23616-114B-4DF5-864D-B664596B0953}" destId="{AE5020A7-67A4-479C-8522-FCFEE47F0626}" srcOrd="0" destOrd="0" presId="urn:microsoft.com/office/officeart/2008/layout/VerticalCurvedList"/>
    <dgm:cxn modelId="{3EF0408A-58BA-471A-8CBA-26E2B329CEBB}" type="presOf" srcId="{40A7FE6A-0E0E-4DB1-8708-B2F79F938813}" destId="{49BE937C-7324-4B4D-AED3-9C47CC5395D1}" srcOrd="0" destOrd="0" presId="urn:microsoft.com/office/officeart/2008/layout/VerticalCurvedList"/>
    <dgm:cxn modelId="{4BC306BB-E9B9-4545-AAE1-8DF854352E0D}" srcId="{E69DF83B-A2D8-4940-AA8D-E6E778565D98}" destId="{07A23616-114B-4DF5-864D-B664596B0953}" srcOrd="1" destOrd="0" parTransId="{90FCB8DB-32DE-4BEA-AEA8-8EB1BA426807}" sibTransId="{A35ACD53-2102-4062-AE0A-229C39A5EBA1}"/>
    <dgm:cxn modelId="{8FBE56DF-1B67-4160-A0F1-B8540087952F}" srcId="{E69DF83B-A2D8-4940-AA8D-E6E778565D98}" destId="{40A7FE6A-0E0E-4DB1-8708-B2F79F938813}" srcOrd="5" destOrd="0" parTransId="{4957310B-DE28-44A9-8182-0F61D82DFFFB}" sibTransId="{66123CF8-EAAE-4E51-83B9-2AE7ABB10D51}"/>
    <dgm:cxn modelId="{656F0AB5-A5B1-4A50-A9FC-75697FCBB9A0}" srcId="{E69DF83B-A2D8-4940-AA8D-E6E778565D98}" destId="{B02CBB6A-02EC-4407-8269-2C8B3B06166B}" srcOrd="0" destOrd="0" parTransId="{8104671F-32C0-4501-A49F-49FE74B6115C}" sibTransId="{D76B9216-7408-44D6-B110-7D1032407297}"/>
    <dgm:cxn modelId="{6C0C818D-963B-49D8-A0FF-64DE9C400336}" srcId="{E69DF83B-A2D8-4940-AA8D-E6E778565D98}" destId="{B160FFA3-0920-4463-BBF6-4783EF22BEC9}" srcOrd="4" destOrd="0" parTransId="{25E17687-9263-4C2C-91F6-34B5DEFFDCAF}" sibTransId="{C3CC6220-286B-4F1A-A50E-B2B4CCFF3D65}"/>
    <dgm:cxn modelId="{053B44DB-0F56-4FA9-9F50-5E599A85930A}" srcId="{E69DF83B-A2D8-4940-AA8D-E6E778565D98}" destId="{BB8B7C70-06A1-4B0A-A933-A5DB043A41A7}" srcOrd="2" destOrd="0" parTransId="{170BEF19-7EA0-4E16-A03D-A20B64F35599}" sibTransId="{B6F2E4BF-4CAA-46F8-A9E5-E44E0D187430}"/>
    <dgm:cxn modelId="{A2F738E2-1C9A-49C2-9DE0-DF4ECF312E96}" type="presOf" srcId="{B02CBB6A-02EC-4407-8269-2C8B3B06166B}" destId="{7D850CF9-6AE2-462D-B795-CE65B57A951F}" srcOrd="0" destOrd="0" presId="urn:microsoft.com/office/officeart/2008/layout/VerticalCurvedList"/>
    <dgm:cxn modelId="{7B8E8FD1-F21E-4F10-BBC2-352319ABA917}" type="presOf" srcId="{BB8B7C70-06A1-4B0A-A933-A5DB043A41A7}" destId="{D46800F6-4F40-44A9-A16D-E8E8E75A8795}" srcOrd="0" destOrd="0" presId="urn:microsoft.com/office/officeart/2008/layout/VerticalCurvedList"/>
    <dgm:cxn modelId="{FAD84AEA-00DD-45B9-8D5F-7506D49426CC}" type="presOf" srcId="{05A30F07-7198-458B-96A6-F51B1ECBAD73}" destId="{B851F0D7-4E5D-409B-BA95-F085FE9BE6C5}" srcOrd="0" destOrd="0" presId="urn:microsoft.com/office/officeart/2008/layout/VerticalCurvedList"/>
    <dgm:cxn modelId="{A8A807EF-33B3-46B9-9802-D3487205504B}" type="presOf" srcId="{B160FFA3-0920-4463-BBF6-4783EF22BEC9}" destId="{A00A3CB8-6C80-4558-B418-009DB2B736C3}" srcOrd="0" destOrd="0" presId="urn:microsoft.com/office/officeart/2008/layout/VerticalCurvedList"/>
    <dgm:cxn modelId="{AFC80D63-6903-4509-9455-434C7D1F0FB6}" type="presOf" srcId="{E69DF83B-A2D8-4940-AA8D-E6E778565D98}" destId="{7A9A407F-8EF7-4EB6-AE50-A11505AC682A}" srcOrd="0" destOrd="0" presId="urn:microsoft.com/office/officeart/2008/layout/VerticalCurvedList"/>
    <dgm:cxn modelId="{A617273C-377A-4162-AE19-435618AF8AFA}" type="presOf" srcId="{D76B9216-7408-44D6-B110-7D1032407297}" destId="{781E947E-BEA6-4F98-9AFE-2E22CB2DE624}" srcOrd="0" destOrd="0" presId="urn:microsoft.com/office/officeart/2008/layout/VerticalCurvedList"/>
    <dgm:cxn modelId="{E50259BF-40EF-447F-9398-5A5007485A3A}" srcId="{E69DF83B-A2D8-4940-AA8D-E6E778565D98}" destId="{05A30F07-7198-458B-96A6-F51B1ECBAD73}" srcOrd="3" destOrd="0" parTransId="{2C450669-38F6-4A2E-8FD6-14F4FD9E3D49}" sibTransId="{CB7E2570-F0BE-4570-814B-956CF63E3A89}"/>
    <dgm:cxn modelId="{3FC6B20A-90E5-4B2B-A111-1BF7DCB4EDDB}" type="presParOf" srcId="{7A9A407F-8EF7-4EB6-AE50-A11505AC682A}" destId="{8167F0F5-81E2-4E86-B62A-375402ACDFC5}" srcOrd="0" destOrd="0" presId="urn:microsoft.com/office/officeart/2008/layout/VerticalCurvedList"/>
    <dgm:cxn modelId="{916A9AF4-8467-4864-B053-3BF026B7EC3B}" type="presParOf" srcId="{8167F0F5-81E2-4E86-B62A-375402ACDFC5}" destId="{0899F8BD-4B9C-482B-BCEF-2673CE0E3056}" srcOrd="0" destOrd="0" presId="urn:microsoft.com/office/officeart/2008/layout/VerticalCurvedList"/>
    <dgm:cxn modelId="{5332DC67-1CCF-4C7B-99FB-85493635B761}" type="presParOf" srcId="{0899F8BD-4B9C-482B-BCEF-2673CE0E3056}" destId="{0B9EF2D3-DBB0-4E3A-8AFF-3E4DCF09FB03}" srcOrd="0" destOrd="0" presId="urn:microsoft.com/office/officeart/2008/layout/VerticalCurvedList"/>
    <dgm:cxn modelId="{F02AA0E0-DF37-4811-B631-A6D32A4F800C}" type="presParOf" srcId="{0899F8BD-4B9C-482B-BCEF-2673CE0E3056}" destId="{781E947E-BEA6-4F98-9AFE-2E22CB2DE624}" srcOrd="1" destOrd="0" presId="urn:microsoft.com/office/officeart/2008/layout/VerticalCurvedList"/>
    <dgm:cxn modelId="{2656F693-60FA-4C0C-9166-2234F1B06FC8}" type="presParOf" srcId="{0899F8BD-4B9C-482B-BCEF-2673CE0E3056}" destId="{5D300BDB-F11C-459C-87C6-A9AA00C35559}" srcOrd="2" destOrd="0" presId="urn:microsoft.com/office/officeart/2008/layout/VerticalCurvedList"/>
    <dgm:cxn modelId="{1C51F128-AAD0-41BB-89D8-2698055ABAAA}" type="presParOf" srcId="{0899F8BD-4B9C-482B-BCEF-2673CE0E3056}" destId="{49B0070C-E555-4651-9661-3ED5CBFF1C20}" srcOrd="3" destOrd="0" presId="urn:microsoft.com/office/officeart/2008/layout/VerticalCurvedList"/>
    <dgm:cxn modelId="{138A82A7-7C6B-46FE-966A-E15C57B363B9}" type="presParOf" srcId="{8167F0F5-81E2-4E86-B62A-375402ACDFC5}" destId="{7D850CF9-6AE2-462D-B795-CE65B57A951F}" srcOrd="1" destOrd="0" presId="urn:microsoft.com/office/officeart/2008/layout/VerticalCurvedList"/>
    <dgm:cxn modelId="{DFDF27F3-4BED-4190-B8AD-F6046D827C6F}" type="presParOf" srcId="{8167F0F5-81E2-4E86-B62A-375402ACDFC5}" destId="{DA2EF37F-87B9-4AEB-A42A-F1244567AFF8}" srcOrd="2" destOrd="0" presId="urn:microsoft.com/office/officeart/2008/layout/VerticalCurvedList"/>
    <dgm:cxn modelId="{38F42885-C47D-4E40-B403-41717894544C}" type="presParOf" srcId="{DA2EF37F-87B9-4AEB-A42A-F1244567AFF8}" destId="{44D52B16-3A9A-4277-A3D9-019C42E98982}" srcOrd="0" destOrd="0" presId="urn:microsoft.com/office/officeart/2008/layout/VerticalCurvedList"/>
    <dgm:cxn modelId="{7ADBAE62-487B-498E-8F2E-4024BD45C374}" type="presParOf" srcId="{8167F0F5-81E2-4E86-B62A-375402ACDFC5}" destId="{AE5020A7-67A4-479C-8522-FCFEE47F0626}" srcOrd="3" destOrd="0" presId="urn:microsoft.com/office/officeart/2008/layout/VerticalCurvedList"/>
    <dgm:cxn modelId="{4EF253BC-07FF-4188-96F2-9A545018357B}" type="presParOf" srcId="{8167F0F5-81E2-4E86-B62A-375402ACDFC5}" destId="{DA162B26-26BB-432A-AA51-E6FE06EFD9F8}" srcOrd="4" destOrd="0" presId="urn:microsoft.com/office/officeart/2008/layout/VerticalCurvedList"/>
    <dgm:cxn modelId="{98778846-6ECB-4085-B9B8-36F1E6E097A4}" type="presParOf" srcId="{DA162B26-26BB-432A-AA51-E6FE06EFD9F8}" destId="{6C8A0DDB-7897-45D5-AB41-5EC1F639F900}" srcOrd="0" destOrd="0" presId="urn:microsoft.com/office/officeart/2008/layout/VerticalCurvedList"/>
    <dgm:cxn modelId="{F99DB414-57EE-46E5-A6B2-D11883C01549}" type="presParOf" srcId="{8167F0F5-81E2-4E86-B62A-375402ACDFC5}" destId="{D46800F6-4F40-44A9-A16D-E8E8E75A8795}" srcOrd="5" destOrd="0" presId="urn:microsoft.com/office/officeart/2008/layout/VerticalCurvedList"/>
    <dgm:cxn modelId="{5E34E110-13A0-4E12-926E-935F0FF44A78}" type="presParOf" srcId="{8167F0F5-81E2-4E86-B62A-375402ACDFC5}" destId="{22E9A73C-DBED-49BB-95F1-E64DB2374A2C}" srcOrd="6" destOrd="0" presId="urn:microsoft.com/office/officeart/2008/layout/VerticalCurvedList"/>
    <dgm:cxn modelId="{D967DD9D-BFED-44EE-8B36-3D45662C8F28}" type="presParOf" srcId="{22E9A73C-DBED-49BB-95F1-E64DB2374A2C}" destId="{315F8244-A01F-4E04-BCEB-98099F346985}" srcOrd="0" destOrd="0" presId="urn:microsoft.com/office/officeart/2008/layout/VerticalCurvedList"/>
    <dgm:cxn modelId="{A1111DE2-4265-4128-9FC0-959D80D69EAF}" type="presParOf" srcId="{8167F0F5-81E2-4E86-B62A-375402ACDFC5}" destId="{B851F0D7-4E5D-409B-BA95-F085FE9BE6C5}" srcOrd="7" destOrd="0" presId="urn:microsoft.com/office/officeart/2008/layout/VerticalCurvedList"/>
    <dgm:cxn modelId="{1B87B8BB-3AE4-4B1A-B936-B6FC6F6AA549}" type="presParOf" srcId="{8167F0F5-81E2-4E86-B62A-375402ACDFC5}" destId="{3308C650-7CF3-4574-BB78-5B5360CBCC26}" srcOrd="8" destOrd="0" presId="urn:microsoft.com/office/officeart/2008/layout/VerticalCurvedList"/>
    <dgm:cxn modelId="{C43A746B-9523-4B59-82CC-72D8F1970B29}" type="presParOf" srcId="{3308C650-7CF3-4574-BB78-5B5360CBCC26}" destId="{0CCE229E-FE9F-4EDD-8D17-854370AB4F5D}" srcOrd="0" destOrd="0" presId="urn:microsoft.com/office/officeart/2008/layout/VerticalCurvedList"/>
    <dgm:cxn modelId="{FD14AF71-AA83-4F49-AE52-0693B539B11C}" type="presParOf" srcId="{8167F0F5-81E2-4E86-B62A-375402ACDFC5}" destId="{A00A3CB8-6C80-4558-B418-009DB2B736C3}" srcOrd="9" destOrd="0" presId="urn:microsoft.com/office/officeart/2008/layout/VerticalCurvedList"/>
    <dgm:cxn modelId="{F29DB9C8-9F9F-432B-AD35-EE5B0C24EEC3}" type="presParOf" srcId="{8167F0F5-81E2-4E86-B62A-375402ACDFC5}" destId="{BE76972F-9428-469A-B679-FAC28F1889F0}" srcOrd="10" destOrd="0" presId="urn:microsoft.com/office/officeart/2008/layout/VerticalCurvedList"/>
    <dgm:cxn modelId="{6AA6FDD2-1146-4CBB-9480-A45028C2EE67}" type="presParOf" srcId="{BE76972F-9428-469A-B679-FAC28F1889F0}" destId="{22AAF5B0-66CB-4C0D-AA85-DDEACB98AF64}" srcOrd="0" destOrd="0" presId="urn:microsoft.com/office/officeart/2008/layout/VerticalCurvedList"/>
    <dgm:cxn modelId="{3832A487-A33B-4F7E-B85C-D6CFE7B4785D}" type="presParOf" srcId="{8167F0F5-81E2-4E86-B62A-375402ACDFC5}" destId="{49BE937C-7324-4B4D-AED3-9C47CC5395D1}" srcOrd="11" destOrd="0" presId="urn:microsoft.com/office/officeart/2008/layout/VerticalCurvedList"/>
    <dgm:cxn modelId="{E9B319E1-67FF-4DDB-B68B-E66985DB843B}" type="presParOf" srcId="{8167F0F5-81E2-4E86-B62A-375402ACDFC5}" destId="{5AFB3C41-947F-4F71-85AD-3568AD4F8586}" srcOrd="12" destOrd="0" presId="urn:microsoft.com/office/officeart/2008/layout/VerticalCurvedList"/>
    <dgm:cxn modelId="{1FC99723-1A97-4514-850C-A2431FCF6032}" type="presParOf" srcId="{5AFB3C41-947F-4F71-85AD-3568AD4F8586}" destId="{4531F3D8-F3DB-46EC-A486-54D51B3E9C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D493E1-86B6-4EBA-A434-0C8A0F2DAEE5}"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lang="tr-TR"/>
        </a:p>
      </dgm:t>
    </dgm:pt>
    <dgm:pt modelId="{A43F3E9A-110E-43D0-8B1C-C56FE6AF0745}">
      <dgm:prSet custT="1"/>
      <dgm:spPr>
        <a:solidFill>
          <a:srgbClr val="D1B3C2"/>
        </a:solidFill>
      </dgm:spPr>
      <dgm:t>
        <a:bodyPr/>
        <a:lstStyle/>
        <a:p>
          <a:pPr rtl="0"/>
          <a:r>
            <a:rPr lang="tr-TR" sz="2000" dirty="0"/>
            <a:t>Muayene Kabul İşlemleri/Komisyon Üyeleri</a:t>
          </a:r>
          <a:endParaRPr lang="tr-TR" sz="4800" dirty="0"/>
        </a:p>
      </dgm:t>
    </dgm:pt>
    <dgm:pt modelId="{87726CE3-A5CB-4130-BCCC-684A2047D1D5}" type="sibTrans" cxnId="{617C243B-5AD6-4C35-9C7F-EFCA50EC2E1F}">
      <dgm:prSet/>
      <dgm:spPr/>
      <dgm:t>
        <a:bodyPr/>
        <a:lstStyle/>
        <a:p>
          <a:endParaRPr lang="tr-TR" sz="7200">
            <a:solidFill>
              <a:schemeClr val="bg1"/>
            </a:solidFill>
          </a:endParaRPr>
        </a:p>
      </dgm:t>
    </dgm:pt>
    <dgm:pt modelId="{22D6F7BF-11AD-4B5C-B95C-0452D3A39B17}" type="parTrans" cxnId="{617C243B-5AD6-4C35-9C7F-EFCA50EC2E1F}">
      <dgm:prSet/>
      <dgm:spPr/>
      <dgm:t>
        <a:bodyPr/>
        <a:lstStyle/>
        <a:p>
          <a:endParaRPr lang="tr-TR" sz="7200">
            <a:solidFill>
              <a:schemeClr val="bg1"/>
            </a:solidFill>
          </a:endParaRPr>
        </a:p>
      </dgm:t>
    </dgm:pt>
    <dgm:pt modelId="{E046FC58-45EB-41C2-9227-9B7A1E822408}">
      <dgm:prSet custT="1"/>
      <dgm:spPr>
        <a:solidFill>
          <a:srgbClr val="D1B3C2"/>
        </a:solidFill>
      </dgm:spPr>
      <dgm:t>
        <a:bodyPr/>
        <a:lstStyle/>
        <a:p>
          <a:r>
            <a:rPr lang="tr-TR" sz="2000" dirty="0"/>
            <a:t>Mal ve Hizmet Alımı/</a:t>
          </a:r>
          <a:r>
            <a:rPr lang="tr-TR" sz="2000" dirty="0" err="1"/>
            <a:t>Satınalma</a:t>
          </a:r>
          <a:r>
            <a:rPr lang="tr-TR" sz="2000" dirty="0"/>
            <a:t> Görevlisi</a:t>
          </a:r>
        </a:p>
      </dgm:t>
    </dgm:pt>
    <dgm:pt modelId="{A15257A7-A959-4308-8B65-A8DF742B35C2}" type="parTrans" cxnId="{816F0B6F-9059-4027-9AD0-5E73369FA339}">
      <dgm:prSet/>
      <dgm:spPr/>
      <dgm:t>
        <a:bodyPr/>
        <a:lstStyle/>
        <a:p>
          <a:endParaRPr lang="tr-TR" sz="7200">
            <a:solidFill>
              <a:schemeClr val="bg1"/>
            </a:solidFill>
          </a:endParaRPr>
        </a:p>
      </dgm:t>
    </dgm:pt>
    <dgm:pt modelId="{9DF33C30-C8D7-410B-919A-7AE5F2699881}" type="sibTrans" cxnId="{816F0B6F-9059-4027-9AD0-5E73369FA339}">
      <dgm:prSet/>
      <dgm:spPr/>
      <dgm:t>
        <a:bodyPr/>
        <a:lstStyle/>
        <a:p>
          <a:endParaRPr lang="tr-TR" sz="7200">
            <a:solidFill>
              <a:schemeClr val="bg1"/>
            </a:solidFill>
          </a:endParaRPr>
        </a:p>
      </dgm:t>
    </dgm:pt>
    <dgm:pt modelId="{D993DD41-35CF-4008-AA96-D7897E177098}">
      <dgm:prSet custT="1"/>
      <dgm:spPr>
        <a:solidFill>
          <a:srgbClr val="D1B3C2"/>
        </a:solidFill>
      </dgm:spPr>
      <dgm:t>
        <a:bodyPr/>
        <a:lstStyle/>
        <a:p>
          <a:r>
            <a:rPr lang="tr-TR" sz="2000"/>
            <a:t>Bütçenin Hazırlanması ve uygulanması/Bütçe Görevlisi</a:t>
          </a:r>
          <a:endParaRPr lang="tr-TR" sz="2000" dirty="0"/>
        </a:p>
      </dgm:t>
    </dgm:pt>
    <dgm:pt modelId="{DCAFE463-3C7B-4DB9-B954-86DA8BF2100A}" type="parTrans" cxnId="{2D36C2E7-EA77-42C1-A691-F97B9A7E6ACA}">
      <dgm:prSet/>
      <dgm:spPr/>
      <dgm:t>
        <a:bodyPr/>
        <a:lstStyle/>
        <a:p>
          <a:endParaRPr lang="tr-TR" sz="7200">
            <a:solidFill>
              <a:schemeClr val="bg1"/>
            </a:solidFill>
          </a:endParaRPr>
        </a:p>
      </dgm:t>
    </dgm:pt>
    <dgm:pt modelId="{AE457910-96C3-4412-8F14-99128B03A82B}" type="sibTrans" cxnId="{2D36C2E7-EA77-42C1-A691-F97B9A7E6ACA}">
      <dgm:prSet/>
      <dgm:spPr/>
      <dgm:t>
        <a:bodyPr/>
        <a:lstStyle/>
        <a:p>
          <a:endParaRPr lang="tr-TR" sz="7200">
            <a:solidFill>
              <a:schemeClr val="bg1"/>
            </a:solidFill>
          </a:endParaRPr>
        </a:p>
      </dgm:t>
    </dgm:pt>
    <dgm:pt modelId="{141C832F-A80F-4774-AC59-7A8D7DF7FF78}">
      <dgm:prSet custT="1"/>
      <dgm:spPr>
        <a:solidFill>
          <a:srgbClr val="D1B3C2"/>
        </a:solidFill>
      </dgm:spPr>
      <dgm:t>
        <a:bodyPr/>
        <a:lstStyle/>
        <a:p>
          <a:r>
            <a:rPr lang="tr-TR" sz="2000" dirty="0"/>
            <a:t>Stratejik Plan-performans programı/plan program görevlisi</a:t>
          </a:r>
        </a:p>
      </dgm:t>
    </dgm:pt>
    <dgm:pt modelId="{301B4704-3362-434E-B77D-8C6B7E9F76F0}" type="parTrans" cxnId="{143B7E63-4A1B-49F7-8330-7147C5AFF143}">
      <dgm:prSet/>
      <dgm:spPr/>
      <dgm:t>
        <a:bodyPr/>
        <a:lstStyle/>
        <a:p>
          <a:endParaRPr lang="tr-TR" sz="7200">
            <a:solidFill>
              <a:schemeClr val="bg1"/>
            </a:solidFill>
          </a:endParaRPr>
        </a:p>
      </dgm:t>
    </dgm:pt>
    <dgm:pt modelId="{5289F50C-9CAF-4595-9779-71A22C8AB899}" type="sibTrans" cxnId="{143B7E63-4A1B-49F7-8330-7147C5AFF143}">
      <dgm:prSet/>
      <dgm:spPr/>
      <dgm:t>
        <a:bodyPr/>
        <a:lstStyle/>
        <a:p>
          <a:endParaRPr lang="tr-TR" sz="7200">
            <a:solidFill>
              <a:schemeClr val="bg1"/>
            </a:solidFill>
          </a:endParaRPr>
        </a:p>
      </dgm:t>
    </dgm:pt>
    <dgm:pt modelId="{609DDD53-0BA4-4B9A-A77D-6B13C3AD4DE7}">
      <dgm:prSet custT="1"/>
      <dgm:spPr>
        <a:solidFill>
          <a:srgbClr val="D1B3C2"/>
        </a:solidFill>
      </dgm:spPr>
      <dgm:t>
        <a:bodyPr/>
        <a:lstStyle/>
        <a:p>
          <a:r>
            <a:rPr lang="tr-TR" sz="2000" dirty="0"/>
            <a:t>Bilgi İşlem Güvenlik işleri/Bilgi İşlem Görevlisi(IT Görevlisi)</a:t>
          </a:r>
        </a:p>
      </dgm:t>
    </dgm:pt>
    <dgm:pt modelId="{0645FD36-E9BB-4D67-9294-7A9DF0AE7EC0}" type="parTrans" cxnId="{6DF59A7F-F290-400C-AF76-FBBEFF45D1B4}">
      <dgm:prSet/>
      <dgm:spPr/>
      <dgm:t>
        <a:bodyPr/>
        <a:lstStyle/>
        <a:p>
          <a:endParaRPr lang="tr-TR" sz="7200">
            <a:solidFill>
              <a:schemeClr val="bg1"/>
            </a:solidFill>
          </a:endParaRPr>
        </a:p>
      </dgm:t>
    </dgm:pt>
    <dgm:pt modelId="{2CF85FA8-F5C8-4C96-96FF-BFE8909BE133}" type="sibTrans" cxnId="{6DF59A7F-F290-400C-AF76-FBBEFF45D1B4}">
      <dgm:prSet/>
      <dgm:spPr/>
      <dgm:t>
        <a:bodyPr/>
        <a:lstStyle/>
        <a:p>
          <a:endParaRPr lang="tr-TR" sz="7200">
            <a:solidFill>
              <a:schemeClr val="bg1"/>
            </a:solidFill>
          </a:endParaRPr>
        </a:p>
      </dgm:t>
    </dgm:pt>
    <dgm:pt modelId="{5319E98D-6529-47C6-A8B0-723F0FB6C811}" type="pres">
      <dgm:prSet presAssocID="{15D493E1-86B6-4EBA-A434-0C8A0F2DAEE5}" presName="linear" presStyleCnt="0">
        <dgm:presLayoutVars>
          <dgm:animLvl val="lvl"/>
          <dgm:resizeHandles val="exact"/>
        </dgm:presLayoutVars>
      </dgm:prSet>
      <dgm:spPr/>
      <dgm:t>
        <a:bodyPr/>
        <a:lstStyle/>
        <a:p>
          <a:endParaRPr lang="tr-TR"/>
        </a:p>
      </dgm:t>
    </dgm:pt>
    <dgm:pt modelId="{A7BAA2C0-F104-4183-9845-ECA051CC6079}" type="pres">
      <dgm:prSet presAssocID="{A43F3E9A-110E-43D0-8B1C-C56FE6AF0745}" presName="parentText" presStyleLbl="node1" presStyleIdx="0" presStyleCnt="5">
        <dgm:presLayoutVars>
          <dgm:chMax val="0"/>
          <dgm:bulletEnabled val="1"/>
        </dgm:presLayoutVars>
      </dgm:prSet>
      <dgm:spPr/>
      <dgm:t>
        <a:bodyPr/>
        <a:lstStyle/>
        <a:p>
          <a:endParaRPr lang="tr-TR"/>
        </a:p>
      </dgm:t>
    </dgm:pt>
    <dgm:pt modelId="{7F96CA81-7EBF-43AE-B8EB-B302CA19BF6F}" type="pres">
      <dgm:prSet presAssocID="{87726CE3-A5CB-4130-BCCC-684A2047D1D5}" presName="spacer" presStyleCnt="0"/>
      <dgm:spPr/>
    </dgm:pt>
    <dgm:pt modelId="{107D2A96-AF93-4899-84AB-14A4BFA9D3C6}" type="pres">
      <dgm:prSet presAssocID="{E046FC58-45EB-41C2-9227-9B7A1E822408}" presName="parentText" presStyleLbl="node1" presStyleIdx="1" presStyleCnt="5" custLinFactY="212978" custLinFactNeighborX="-43" custLinFactNeighborY="300000">
        <dgm:presLayoutVars>
          <dgm:chMax val="0"/>
          <dgm:bulletEnabled val="1"/>
        </dgm:presLayoutVars>
      </dgm:prSet>
      <dgm:spPr/>
      <dgm:t>
        <a:bodyPr/>
        <a:lstStyle/>
        <a:p>
          <a:endParaRPr lang="tr-TR"/>
        </a:p>
      </dgm:t>
    </dgm:pt>
    <dgm:pt modelId="{4CE7856C-A1CC-4DEE-8758-8EB43810B9A7}" type="pres">
      <dgm:prSet presAssocID="{9DF33C30-C8D7-410B-919A-7AE5F2699881}" presName="spacer" presStyleCnt="0"/>
      <dgm:spPr/>
    </dgm:pt>
    <dgm:pt modelId="{4474AB2A-EC09-4CD6-BE17-A45ABA195617}" type="pres">
      <dgm:prSet presAssocID="{D993DD41-35CF-4008-AA96-D7897E177098}" presName="parentText" presStyleLbl="node1" presStyleIdx="2" presStyleCnt="5" custLinFactY="-108514" custLinFactNeighborX="-43" custLinFactNeighborY="-200000">
        <dgm:presLayoutVars>
          <dgm:chMax val="0"/>
          <dgm:bulletEnabled val="1"/>
        </dgm:presLayoutVars>
      </dgm:prSet>
      <dgm:spPr/>
      <dgm:t>
        <a:bodyPr/>
        <a:lstStyle/>
        <a:p>
          <a:endParaRPr lang="tr-TR"/>
        </a:p>
      </dgm:t>
    </dgm:pt>
    <dgm:pt modelId="{26113795-47EE-4092-B792-547FC462517B}" type="pres">
      <dgm:prSet presAssocID="{AE457910-96C3-4412-8F14-99128B03A82B}" presName="spacer" presStyleCnt="0"/>
      <dgm:spPr/>
    </dgm:pt>
    <dgm:pt modelId="{244304A5-C08F-4EB9-A5A8-DD62514C643D}" type="pres">
      <dgm:prSet presAssocID="{141C832F-A80F-4774-AC59-7A8D7DF7FF78}" presName="parentText" presStyleLbl="node1" presStyleIdx="3" presStyleCnt="5" custLinFactY="-136046" custLinFactNeighborX="-43" custLinFactNeighborY="-200000">
        <dgm:presLayoutVars>
          <dgm:chMax val="0"/>
          <dgm:bulletEnabled val="1"/>
        </dgm:presLayoutVars>
      </dgm:prSet>
      <dgm:spPr/>
      <dgm:t>
        <a:bodyPr/>
        <a:lstStyle/>
        <a:p>
          <a:endParaRPr lang="tr-TR"/>
        </a:p>
      </dgm:t>
    </dgm:pt>
    <dgm:pt modelId="{0E766643-4618-4B66-88D4-688803DB89C8}" type="pres">
      <dgm:prSet presAssocID="{5289F50C-9CAF-4595-9779-71A22C8AB899}" presName="spacer" presStyleCnt="0"/>
      <dgm:spPr/>
    </dgm:pt>
    <dgm:pt modelId="{7BDB30D6-4FA5-49A8-B6FF-AC2E40DFE360}" type="pres">
      <dgm:prSet presAssocID="{609DDD53-0BA4-4B9A-A77D-6B13C3AD4DE7}" presName="parentText" presStyleLbl="node1" presStyleIdx="4" presStyleCnt="5" custLinFactY="-155481" custLinFactNeighborX="-43" custLinFactNeighborY="-200000">
        <dgm:presLayoutVars>
          <dgm:chMax val="0"/>
          <dgm:bulletEnabled val="1"/>
        </dgm:presLayoutVars>
      </dgm:prSet>
      <dgm:spPr/>
      <dgm:t>
        <a:bodyPr/>
        <a:lstStyle/>
        <a:p>
          <a:endParaRPr lang="tr-TR"/>
        </a:p>
      </dgm:t>
    </dgm:pt>
  </dgm:ptLst>
  <dgm:cxnLst>
    <dgm:cxn modelId="{2D36C2E7-EA77-42C1-A691-F97B9A7E6ACA}" srcId="{15D493E1-86B6-4EBA-A434-0C8A0F2DAEE5}" destId="{D993DD41-35CF-4008-AA96-D7897E177098}" srcOrd="2" destOrd="0" parTransId="{DCAFE463-3C7B-4DB9-B954-86DA8BF2100A}" sibTransId="{AE457910-96C3-4412-8F14-99128B03A82B}"/>
    <dgm:cxn modelId="{0AE57963-6892-4687-A3A7-54A3B1D678FF}" type="presOf" srcId="{E046FC58-45EB-41C2-9227-9B7A1E822408}" destId="{107D2A96-AF93-4899-84AB-14A4BFA9D3C6}" srcOrd="0" destOrd="0" presId="urn:microsoft.com/office/officeart/2005/8/layout/vList2"/>
    <dgm:cxn modelId="{617C243B-5AD6-4C35-9C7F-EFCA50EC2E1F}" srcId="{15D493E1-86B6-4EBA-A434-0C8A0F2DAEE5}" destId="{A43F3E9A-110E-43D0-8B1C-C56FE6AF0745}" srcOrd="0" destOrd="0" parTransId="{22D6F7BF-11AD-4B5C-B95C-0452D3A39B17}" sibTransId="{87726CE3-A5CB-4130-BCCC-684A2047D1D5}"/>
    <dgm:cxn modelId="{143B7E63-4A1B-49F7-8330-7147C5AFF143}" srcId="{15D493E1-86B6-4EBA-A434-0C8A0F2DAEE5}" destId="{141C832F-A80F-4774-AC59-7A8D7DF7FF78}" srcOrd="3" destOrd="0" parTransId="{301B4704-3362-434E-B77D-8C6B7E9F76F0}" sibTransId="{5289F50C-9CAF-4595-9779-71A22C8AB899}"/>
    <dgm:cxn modelId="{32D393CF-8680-4522-877E-9D4385A39209}" type="presOf" srcId="{D993DD41-35CF-4008-AA96-D7897E177098}" destId="{4474AB2A-EC09-4CD6-BE17-A45ABA195617}" srcOrd="0" destOrd="0" presId="urn:microsoft.com/office/officeart/2005/8/layout/vList2"/>
    <dgm:cxn modelId="{6DF59A7F-F290-400C-AF76-FBBEFF45D1B4}" srcId="{15D493E1-86B6-4EBA-A434-0C8A0F2DAEE5}" destId="{609DDD53-0BA4-4B9A-A77D-6B13C3AD4DE7}" srcOrd="4" destOrd="0" parTransId="{0645FD36-E9BB-4D67-9294-7A9DF0AE7EC0}" sibTransId="{2CF85FA8-F5C8-4C96-96FF-BFE8909BE133}"/>
    <dgm:cxn modelId="{C1EA91B6-F65C-4240-B90A-FEDC5A4F2E1B}" type="presOf" srcId="{609DDD53-0BA4-4B9A-A77D-6B13C3AD4DE7}" destId="{7BDB30D6-4FA5-49A8-B6FF-AC2E40DFE360}" srcOrd="0" destOrd="0" presId="urn:microsoft.com/office/officeart/2005/8/layout/vList2"/>
    <dgm:cxn modelId="{7CC69120-143D-40C1-80A1-8E24681B1D37}" type="presOf" srcId="{141C832F-A80F-4774-AC59-7A8D7DF7FF78}" destId="{244304A5-C08F-4EB9-A5A8-DD62514C643D}" srcOrd="0" destOrd="0" presId="urn:microsoft.com/office/officeart/2005/8/layout/vList2"/>
    <dgm:cxn modelId="{816F0B6F-9059-4027-9AD0-5E73369FA339}" srcId="{15D493E1-86B6-4EBA-A434-0C8A0F2DAEE5}" destId="{E046FC58-45EB-41C2-9227-9B7A1E822408}" srcOrd="1" destOrd="0" parTransId="{A15257A7-A959-4308-8B65-A8DF742B35C2}" sibTransId="{9DF33C30-C8D7-410B-919A-7AE5F2699881}"/>
    <dgm:cxn modelId="{A87774E4-D030-4F5C-AEF1-4AA2E0B9A903}" type="presOf" srcId="{A43F3E9A-110E-43D0-8B1C-C56FE6AF0745}" destId="{A7BAA2C0-F104-4183-9845-ECA051CC6079}" srcOrd="0" destOrd="0" presId="urn:microsoft.com/office/officeart/2005/8/layout/vList2"/>
    <dgm:cxn modelId="{68976174-7257-4D92-8369-DEDD694C627F}" type="presOf" srcId="{15D493E1-86B6-4EBA-A434-0C8A0F2DAEE5}" destId="{5319E98D-6529-47C6-A8B0-723F0FB6C811}" srcOrd="0" destOrd="0" presId="urn:microsoft.com/office/officeart/2005/8/layout/vList2"/>
    <dgm:cxn modelId="{7A9343B6-5169-4A6F-90F7-7A1A0B85A852}" type="presParOf" srcId="{5319E98D-6529-47C6-A8B0-723F0FB6C811}" destId="{A7BAA2C0-F104-4183-9845-ECA051CC6079}" srcOrd="0" destOrd="0" presId="urn:microsoft.com/office/officeart/2005/8/layout/vList2"/>
    <dgm:cxn modelId="{BE719E7D-9835-41B6-B123-04205EC0C919}" type="presParOf" srcId="{5319E98D-6529-47C6-A8B0-723F0FB6C811}" destId="{7F96CA81-7EBF-43AE-B8EB-B302CA19BF6F}" srcOrd="1" destOrd="0" presId="urn:microsoft.com/office/officeart/2005/8/layout/vList2"/>
    <dgm:cxn modelId="{9DEE15C4-86CC-4BBC-BEC1-D080F30C64FF}" type="presParOf" srcId="{5319E98D-6529-47C6-A8B0-723F0FB6C811}" destId="{107D2A96-AF93-4899-84AB-14A4BFA9D3C6}" srcOrd="2" destOrd="0" presId="urn:microsoft.com/office/officeart/2005/8/layout/vList2"/>
    <dgm:cxn modelId="{8845D7FA-B1AE-4CA4-9586-2464A9E5EA0D}" type="presParOf" srcId="{5319E98D-6529-47C6-A8B0-723F0FB6C811}" destId="{4CE7856C-A1CC-4DEE-8758-8EB43810B9A7}" srcOrd="3" destOrd="0" presId="urn:microsoft.com/office/officeart/2005/8/layout/vList2"/>
    <dgm:cxn modelId="{51444D1F-CC47-43D6-BE2B-AC84D31CDA09}" type="presParOf" srcId="{5319E98D-6529-47C6-A8B0-723F0FB6C811}" destId="{4474AB2A-EC09-4CD6-BE17-A45ABA195617}" srcOrd="4" destOrd="0" presId="urn:microsoft.com/office/officeart/2005/8/layout/vList2"/>
    <dgm:cxn modelId="{87E6621D-732A-424A-9CA3-C2234F6F0243}" type="presParOf" srcId="{5319E98D-6529-47C6-A8B0-723F0FB6C811}" destId="{26113795-47EE-4092-B792-547FC462517B}" srcOrd="5" destOrd="0" presId="urn:microsoft.com/office/officeart/2005/8/layout/vList2"/>
    <dgm:cxn modelId="{E8E0890B-4361-412B-B9DC-FF6E94930CAB}" type="presParOf" srcId="{5319E98D-6529-47C6-A8B0-723F0FB6C811}" destId="{244304A5-C08F-4EB9-A5A8-DD62514C643D}" srcOrd="6" destOrd="0" presId="urn:microsoft.com/office/officeart/2005/8/layout/vList2"/>
    <dgm:cxn modelId="{1075CBC3-F92A-4644-8EA9-13E3DA0E818C}" type="presParOf" srcId="{5319E98D-6529-47C6-A8B0-723F0FB6C811}" destId="{0E766643-4618-4B66-88D4-688803DB89C8}" srcOrd="7" destOrd="0" presId="urn:microsoft.com/office/officeart/2005/8/layout/vList2"/>
    <dgm:cxn modelId="{2CDDECD8-48E5-45EA-98F0-E193B3DBB557}" type="presParOf" srcId="{5319E98D-6529-47C6-A8B0-723F0FB6C811}" destId="{7BDB30D6-4FA5-49A8-B6FF-AC2E40DFE36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0A331B-A5D5-4629-86EF-4CA9D07A28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4B80A6B-D47C-4542-AED7-480808657CB2}">
      <dgm:prSet/>
      <dgm:spPr/>
      <dgm:t>
        <a:bodyPr/>
        <a:lstStyle/>
        <a:p>
          <a:pPr rtl="0"/>
          <a:r>
            <a:rPr lang="tr-TR" b="1" dirty="0">
              <a:solidFill>
                <a:schemeClr val="tx1"/>
              </a:solidFill>
            </a:rPr>
            <a:t>Kontrol Stratejileri ve Yöntemleri </a:t>
          </a:r>
          <a:endParaRPr lang="tr-TR" dirty="0">
            <a:solidFill>
              <a:schemeClr val="tx1"/>
            </a:solidFill>
          </a:endParaRPr>
        </a:p>
      </dgm:t>
    </dgm:pt>
    <dgm:pt modelId="{E284C53B-28F2-486F-9EF5-15815E5D830E}" type="parTrans" cxnId="{1C6253F6-744D-4618-837C-BDA6808561BE}">
      <dgm:prSet/>
      <dgm:spPr/>
      <dgm:t>
        <a:bodyPr/>
        <a:lstStyle/>
        <a:p>
          <a:endParaRPr lang="tr-TR">
            <a:solidFill>
              <a:srgbClr val="FFFFFF"/>
            </a:solidFill>
          </a:endParaRPr>
        </a:p>
      </dgm:t>
    </dgm:pt>
    <dgm:pt modelId="{5EEF4B1D-3DAB-427B-90BE-F4DF0514058D}" type="sibTrans" cxnId="{1C6253F6-744D-4618-837C-BDA6808561BE}">
      <dgm:prSet/>
      <dgm:spPr/>
      <dgm:t>
        <a:bodyPr/>
        <a:lstStyle/>
        <a:p>
          <a:endParaRPr lang="tr-TR">
            <a:solidFill>
              <a:srgbClr val="FFFFFF"/>
            </a:solidFill>
          </a:endParaRPr>
        </a:p>
      </dgm:t>
    </dgm:pt>
    <dgm:pt modelId="{9D6A426B-8F23-4C83-AE28-B45477A78C5A}">
      <dgm:prSet/>
      <dgm:spPr/>
      <dgm:t>
        <a:bodyPr/>
        <a:lstStyle/>
        <a:p>
          <a:pPr rtl="0"/>
          <a:r>
            <a:rPr lang="tr-TR" b="1" dirty="0">
              <a:solidFill>
                <a:schemeClr val="tx1"/>
              </a:solidFill>
            </a:rPr>
            <a:t>Prosedürlerin Belirlenmesi ve Değerlendirilmesi</a:t>
          </a:r>
          <a:endParaRPr lang="tr-TR" dirty="0">
            <a:solidFill>
              <a:schemeClr val="tx1"/>
            </a:solidFill>
          </a:endParaRPr>
        </a:p>
      </dgm:t>
    </dgm:pt>
    <dgm:pt modelId="{80360DEA-C029-4D88-AA7D-22EDB094AE45}" type="parTrans" cxnId="{9F50CC0C-C985-47DD-8323-1EEA9394422E}">
      <dgm:prSet/>
      <dgm:spPr/>
      <dgm:t>
        <a:bodyPr/>
        <a:lstStyle/>
        <a:p>
          <a:endParaRPr lang="tr-TR">
            <a:solidFill>
              <a:srgbClr val="FFFFFF"/>
            </a:solidFill>
          </a:endParaRPr>
        </a:p>
      </dgm:t>
    </dgm:pt>
    <dgm:pt modelId="{9511C397-674E-4856-B648-0976950EBFC3}" type="sibTrans" cxnId="{9F50CC0C-C985-47DD-8323-1EEA9394422E}">
      <dgm:prSet/>
      <dgm:spPr/>
      <dgm:t>
        <a:bodyPr/>
        <a:lstStyle/>
        <a:p>
          <a:endParaRPr lang="tr-TR">
            <a:solidFill>
              <a:srgbClr val="FFFFFF"/>
            </a:solidFill>
          </a:endParaRPr>
        </a:p>
      </dgm:t>
    </dgm:pt>
    <dgm:pt modelId="{F1634DE8-AB37-49FE-80A4-486BFB375FA5}">
      <dgm:prSet/>
      <dgm:spPr/>
      <dgm:t>
        <a:bodyPr/>
        <a:lstStyle/>
        <a:p>
          <a:pPr rtl="0"/>
          <a:r>
            <a:rPr lang="tr-TR" b="1" dirty="0">
              <a:solidFill>
                <a:schemeClr val="tx1"/>
              </a:solidFill>
            </a:rPr>
            <a:t>Hiyerarşik Kontroller</a:t>
          </a:r>
          <a:endParaRPr lang="tr-TR" dirty="0">
            <a:solidFill>
              <a:schemeClr val="tx1"/>
            </a:solidFill>
          </a:endParaRPr>
        </a:p>
      </dgm:t>
    </dgm:pt>
    <dgm:pt modelId="{70A0867A-FE2B-4C65-9C89-8B59550B04ED}" type="parTrans" cxnId="{F8A10517-1C12-425D-9797-4E4790D4DE8C}">
      <dgm:prSet/>
      <dgm:spPr/>
      <dgm:t>
        <a:bodyPr/>
        <a:lstStyle/>
        <a:p>
          <a:endParaRPr lang="tr-TR">
            <a:solidFill>
              <a:srgbClr val="FFFFFF"/>
            </a:solidFill>
          </a:endParaRPr>
        </a:p>
      </dgm:t>
    </dgm:pt>
    <dgm:pt modelId="{7F58FD30-8D25-4179-86B0-3F605609FD7F}" type="sibTrans" cxnId="{F8A10517-1C12-425D-9797-4E4790D4DE8C}">
      <dgm:prSet/>
      <dgm:spPr/>
      <dgm:t>
        <a:bodyPr/>
        <a:lstStyle/>
        <a:p>
          <a:endParaRPr lang="tr-TR">
            <a:solidFill>
              <a:srgbClr val="FFFFFF"/>
            </a:solidFill>
          </a:endParaRPr>
        </a:p>
      </dgm:t>
    </dgm:pt>
    <dgm:pt modelId="{93503886-43CC-46B7-BEFC-6228897CA8B8}">
      <dgm:prSet/>
      <dgm:spPr/>
      <dgm:t>
        <a:bodyPr/>
        <a:lstStyle/>
        <a:p>
          <a:pPr rtl="0"/>
          <a:r>
            <a:rPr lang="tr-TR" b="1" dirty="0">
              <a:solidFill>
                <a:schemeClr val="tx1"/>
              </a:solidFill>
            </a:rPr>
            <a:t>Görevler Ayrılığı</a:t>
          </a:r>
          <a:endParaRPr lang="tr-TR" dirty="0">
            <a:solidFill>
              <a:schemeClr val="tx1"/>
            </a:solidFill>
          </a:endParaRPr>
        </a:p>
      </dgm:t>
    </dgm:pt>
    <dgm:pt modelId="{7DF43E82-7137-41D6-9008-4A26672A250C}" type="parTrans" cxnId="{CFB45D99-4455-4012-9302-0AB67A280CC1}">
      <dgm:prSet/>
      <dgm:spPr/>
      <dgm:t>
        <a:bodyPr/>
        <a:lstStyle/>
        <a:p>
          <a:endParaRPr lang="tr-TR">
            <a:solidFill>
              <a:srgbClr val="FFFFFF"/>
            </a:solidFill>
          </a:endParaRPr>
        </a:p>
      </dgm:t>
    </dgm:pt>
    <dgm:pt modelId="{F94708E7-C34D-42C3-8673-B2DC2D012C29}" type="sibTrans" cxnId="{CFB45D99-4455-4012-9302-0AB67A280CC1}">
      <dgm:prSet/>
      <dgm:spPr/>
      <dgm:t>
        <a:bodyPr/>
        <a:lstStyle/>
        <a:p>
          <a:endParaRPr lang="tr-TR">
            <a:solidFill>
              <a:srgbClr val="FFFFFF"/>
            </a:solidFill>
          </a:endParaRPr>
        </a:p>
      </dgm:t>
    </dgm:pt>
    <dgm:pt modelId="{A08A0B04-CFAB-4551-9483-4CC00493ADDD}">
      <dgm:prSet/>
      <dgm:spPr/>
      <dgm:t>
        <a:bodyPr/>
        <a:lstStyle/>
        <a:p>
          <a:pPr rtl="0"/>
          <a:r>
            <a:rPr lang="tr-TR" b="1" dirty="0">
              <a:solidFill>
                <a:schemeClr val="tx1"/>
              </a:solidFill>
            </a:rPr>
            <a:t>Faaliyetlerin Sürekliliği</a:t>
          </a:r>
          <a:endParaRPr lang="tr-TR" dirty="0">
            <a:solidFill>
              <a:schemeClr val="tx1"/>
            </a:solidFill>
          </a:endParaRPr>
        </a:p>
      </dgm:t>
    </dgm:pt>
    <dgm:pt modelId="{C0A0442F-5256-42FF-91E0-7F081ABCCE90}" type="parTrans" cxnId="{6D5114FB-F8FF-4599-B3A0-044F2D5D5E6B}">
      <dgm:prSet/>
      <dgm:spPr/>
      <dgm:t>
        <a:bodyPr/>
        <a:lstStyle/>
        <a:p>
          <a:endParaRPr lang="tr-TR">
            <a:solidFill>
              <a:srgbClr val="FFFFFF"/>
            </a:solidFill>
          </a:endParaRPr>
        </a:p>
      </dgm:t>
    </dgm:pt>
    <dgm:pt modelId="{22FCCF97-7A1B-4A36-97F0-0ED5B295FC5B}" type="sibTrans" cxnId="{6D5114FB-F8FF-4599-B3A0-044F2D5D5E6B}">
      <dgm:prSet/>
      <dgm:spPr/>
      <dgm:t>
        <a:bodyPr/>
        <a:lstStyle/>
        <a:p>
          <a:endParaRPr lang="tr-TR">
            <a:solidFill>
              <a:srgbClr val="FFFFFF"/>
            </a:solidFill>
          </a:endParaRPr>
        </a:p>
      </dgm:t>
    </dgm:pt>
    <dgm:pt modelId="{B35FA116-F722-4BE8-8760-C3FA5DF3AC0E}">
      <dgm:prSet/>
      <dgm:spPr/>
      <dgm:t>
        <a:bodyPr/>
        <a:lstStyle/>
        <a:p>
          <a:r>
            <a:rPr lang="tr-TR" altLang="tr-TR" b="1" dirty="0">
              <a:solidFill>
                <a:schemeClr val="tx1"/>
              </a:solidFill>
            </a:rPr>
            <a:t>Bilgi Sistemleri Kontrolleri</a:t>
          </a:r>
        </a:p>
      </dgm:t>
    </dgm:pt>
    <dgm:pt modelId="{1A74107A-0136-4FC1-8A45-31D748B3D923}" type="parTrans" cxnId="{07279575-9D4E-4994-87D0-25C3C8CC3F91}">
      <dgm:prSet/>
      <dgm:spPr/>
      <dgm:t>
        <a:bodyPr/>
        <a:lstStyle/>
        <a:p>
          <a:endParaRPr lang="tr-TR"/>
        </a:p>
      </dgm:t>
    </dgm:pt>
    <dgm:pt modelId="{E64A16B4-C41A-447C-B9E4-2B25D52B67BE}" type="sibTrans" cxnId="{07279575-9D4E-4994-87D0-25C3C8CC3F91}">
      <dgm:prSet/>
      <dgm:spPr/>
      <dgm:t>
        <a:bodyPr/>
        <a:lstStyle/>
        <a:p>
          <a:endParaRPr lang="tr-TR"/>
        </a:p>
      </dgm:t>
    </dgm:pt>
    <dgm:pt modelId="{D80CE0A0-3CDC-4281-97E5-D371021A99DB}" type="pres">
      <dgm:prSet presAssocID="{360A331B-A5D5-4629-86EF-4CA9D07A28C4}" presName="vert0" presStyleCnt="0">
        <dgm:presLayoutVars>
          <dgm:dir/>
          <dgm:animOne val="branch"/>
          <dgm:animLvl val="lvl"/>
        </dgm:presLayoutVars>
      </dgm:prSet>
      <dgm:spPr/>
      <dgm:t>
        <a:bodyPr/>
        <a:lstStyle/>
        <a:p>
          <a:endParaRPr lang="tr-TR"/>
        </a:p>
      </dgm:t>
    </dgm:pt>
    <dgm:pt modelId="{8AFA99F0-DB01-4906-A72D-8EABA20DF4CE}" type="pres">
      <dgm:prSet presAssocID="{84B80A6B-D47C-4542-AED7-480808657CB2}" presName="thickLine" presStyleLbl="alignNode1" presStyleIdx="0" presStyleCnt="6"/>
      <dgm:spPr/>
    </dgm:pt>
    <dgm:pt modelId="{8E53A456-34A1-405D-81CA-DF19F0E891F9}" type="pres">
      <dgm:prSet presAssocID="{84B80A6B-D47C-4542-AED7-480808657CB2}" presName="horz1" presStyleCnt="0"/>
      <dgm:spPr/>
    </dgm:pt>
    <dgm:pt modelId="{C0BA9E7D-2997-40D3-A54D-C33C0FF8F436}" type="pres">
      <dgm:prSet presAssocID="{84B80A6B-D47C-4542-AED7-480808657CB2}" presName="tx1" presStyleLbl="revTx" presStyleIdx="0" presStyleCnt="6"/>
      <dgm:spPr/>
      <dgm:t>
        <a:bodyPr/>
        <a:lstStyle/>
        <a:p>
          <a:endParaRPr lang="tr-TR"/>
        </a:p>
      </dgm:t>
    </dgm:pt>
    <dgm:pt modelId="{CFBCE8FF-735F-4FBD-95F8-86A21123131E}" type="pres">
      <dgm:prSet presAssocID="{84B80A6B-D47C-4542-AED7-480808657CB2}" presName="vert1" presStyleCnt="0"/>
      <dgm:spPr/>
    </dgm:pt>
    <dgm:pt modelId="{9861C27D-C4C4-41F1-BC0A-1800CD3895B7}" type="pres">
      <dgm:prSet presAssocID="{9D6A426B-8F23-4C83-AE28-B45477A78C5A}" presName="thickLine" presStyleLbl="alignNode1" presStyleIdx="1" presStyleCnt="6"/>
      <dgm:spPr/>
    </dgm:pt>
    <dgm:pt modelId="{F8E1B2E7-0EA8-4F9C-8A2B-3A961D4BF215}" type="pres">
      <dgm:prSet presAssocID="{9D6A426B-8F23-4C83-AE28-B45477A78C5A}" presName="horz1" presStyleCnt="0"/>
      <dgm:spPr/>
    </dgm:pt>
    <dgm:pt modelId="{DBA701DE-14FA-44B0-93D5-7B02DC30FB1F}" type="pres">
      <dgm:prSet presAssocID="{9D6A426B-8F23-4C83-AE28-B45477A78C5A}" presName="tx1" presStyleLbl="revTx" presStyleIdx="1" presStyleCnt="6"/>
      <dgm:spPr/>
      <dgm:t>
        <a:bodyPr/>
        <a:lstStyle/>
        <a:p>
          <a:endParaRPr lang="tr-TR"/>
        </a:p>
      </dgm:t>
    </dgm:pt>
    <dgm:pt modelId="{165D71DA-5D71-4AA9-94C5-3A1B1B5509AB}" type="pres">
      <dgm:prSet presAssocID="{9D6A426B-8F23-4C83-AE28-B45477A78C5A}" presName="vert1" presStyleCnt="0"/>
      <dgm:spPr/>
    </dgm:pt>
    <dgm:pt modelId="{6E539A21-BEFC-45F9-BBC0-9229D42353F7}" type="pres">
      <dgm:prSet presAssocID="{F1634DE8-AB37-49FE-80A4-486BFB375FA5}" presName="thickLine" presStyleLbl="alignNode1" presStyleIdx="2" presStyleCnt="6"/>
      <dgm:spPr/>
    </dgm:pt>
    <dgm:pt modelId="{9FB67020-CCCA-4650-A2AD-063345E13DEC}" type="pres">
      <dgm:prSet presAssocID="{F1634DE8-AB37-49FE-80A4-486BFB375FA5}" presName="horz1" presStyleCnt="0"/>
      <dgm:spPr/>
    </dgm:pt>
    <dgm:pt modelId="{A5A9BF34-10EB-408B-B78D-BF4FF47BB40F}" type="pres">
      <dgm:prSet presAssocID="{F1634DE8-AB37-49FE-80A4-486BFB375FA5}" presName="tx1" presStyleLbl="revTx" presStyleIdx="2" presStyleCnt="6"/>
      <dgm:spPr/>
      <dgm:t>
        <a:bodyPr/>
        <a:lstStyle/>
        <a:p>
          <a:endParaRPr lang="tr-TR"/>
        </a:p>
      </dgm:t>
    </dgm:pt>
    <dgm:pt modelId="{824C013C-31F5-48D9-A2A1-50993568A387}" type="pres">
      <dgm:prSet presAssocID="{F1634DE8-AB37-49FE-80A4-486BFB375FA5}" presName="vert1" presStyleCnt="0"/>
      <dgm:spPr/>
    </dgm:pt>
    <dgm:pt modelId="{F58C53BC-E61D-4C1A-9657-B054294BAF7E}" type="pres">
      <dgm:prSet presAssocID="{93503886-43CC-46B7-BEFC-6228897CA8B8}" presName="thickLine" presStyleLbl="alignNode1" presStyleIdx="3" presStyleCnt="6"/>
      <dgm:spPr/>
    </dgm:pt>
    <dgm:pt modelId="{11F3A409-4844-494A-8E4A-2D58509F96A4}" type="pres">
      <dgm:prSet presAssocID="{93503886-43CC-46B7-BEFC-6228897CA8B8}" presName="horz1" presStyleCnt="0"/>
      <dgm:spPr/>
    </dgm:pt>
    <dgm:pt modelId="{4EAC7B0F-269C-423A-940B-63079919A1D7}" type="pres">
      <dgm:prSet presAssocID="{93503886-43CC-46B7-BEFC-6228897CA8B8}" presName="tx1" presStyleLbl="revTx" presStyleIdx="3" presStyleCnt="6"/>
      <dgm:spPr/>
      <dgm:t>
        <a:bodyPr/>
        <a:lstStyle/>
        <a:p>
          <a:endParaRPr lang="tr-TR"/>
        </a:p>
      </dgm:t>
    </dgm:pt>
    <dgm:pt modelId="{46A22DB5-06E1-4F6D-B86F-7F24F79D1D3E}" type="pres">
      <dgm:prSet presAssocID="{93503886-43CC-46B7-BEFC-6228897CA8B8}" presName="vert1" presStyleCnt="0"/>
      <dgm:spPr/>
    </dgm:pt>
    <dgm:pt modelId="{883421EB-2705-49E8-B1BF-305769145943}" type="pres">
      <dgm:prSet presAssocID="{A08A0B04-CFAB-4551-9483-4CC00493ADDD}" presName="thickLine" presStyleLbl="alignNode1" presStyleIdx="4" presStyleCnt="6"/>
      <dgm:spPr/>
    </dgm:pt>
    <dgm:pt modelId="{DC08850D-E1E2-4894-8A8F-7105A8445A41}" type="pres">
      <dgm:prSet presAssocID="{A08A0B04-CFAB-4551-9483-4CC00493ADDD}" presName="horz1" presStyleCnt="0"/>
      <dgm:spPr/>
    </dgm:pt>
    <dgm:pt modelId="{AE1D136B-1E40-4F39-A3DC-9F2BBA2BBC5A}" type="pres">
      <dgm:prSet presAssocID="{A08A0B04-CFAB-4551-9483-4CC00493ADDD}" presName="tx1" presStyleLbl="revTx" presStyleIdx="4" presStyleCnt="6"/>
      <dgm:spPr/>
      <dgm:t>
        <a:bodyPr/>
        <a:lstStyle/>
        <a:p>
          <a:endParaRPr lang="tr-TR"/>
        </a:p>
      </dgm:t>
    </dgm:pt>
    <dgm:pt modelId="{A9846A28-0448-449F-86C5-85293F970D88}" type="pres">
      <dgm:prSet presAssocID="{A08A0B04-CFAB-4551-9483-4CC00493ADDD}" presName="vert1" presStyleCnt="0"/>
      <dgm:spPr/>
    </dgm:pt>
    <dgm:pt modelId="{E07570CC-889C-42DE-AB73-C7ED996A0AC1}" type="pres">
      <dgm:prSet presAssocID="{B35FA116-F722-4BE8-8760-C3FA5DF3AC0E}" presName="thickLine" presStyleLbl="alignNode1" presStyleIdx="5" presStyleCnt="6"/>
      <dgm:spPr/>
    </dgm:pt>
    <dgm:pt modelId="{DF6E61F3-CBB6-4B18-BBCF-82A92695B611}" type="pres">
      <dgm:prSet presAssocID="{B35FA116-F722-4BE8-8760-C3FA5DF3AC0E}" presName="horz1" presStyleCnt="0"/>
      <dgm:spPr/>
    </dgm:pt>
    <dgm:pt modelId="{E3B60D0B-F6B6-421C-B546-392F5758518B}" type="pres">
      <dgm:prSet presAssocID="{B35FA116-F722-4BE8-8760-C3FA5DF3AC0E}" presName="tx1" presStyleLbl="revTx" presStyleIdx="5" presStyleCnt="6"/>
      <dgm:spPr/>
      <dgm:t>
        <a:bodyPr/>
        <a:lstStyle/>
        <a:p>
          <a:endParaRPr lang="tr-TR"/>
        </a:p>
      </dgm:t>
    </dgm:pt>
    <dgm:pt modelId="{807FC225-3440-41D5-8929-0CBB64BB939F}" type="pres">
      <dgm:prSet presAssocID="{B35FA116-F722-4BE8-8760-C3FA5DF3AC0E}" presName="vert1" presStyleCnt="0"/>
      <dgm:spPr/>
    </dgm:pt>
  </dgm:ptLst>
  <dgm:cxnLst>
    <dgm:cxn modelId="{96ABA928-EB93-420C-AA29-24E854D7B9DC}" type="presOf" srcId="{A08A0B04-CFAB-4551-9483-4CC00493ADDD}" destId="{AE1D136B-1E40-4F39-A3DC-9F2BBA2BBC5A}" srcOrd="0" destOrd="0" presId="urn:microsoft.com/office/officeart/2008/layout/LinedList"/>
    <dgm:cxn modelId="{FCE6181D-110E-4AEE-99E2-A743DCE6D312}" type="presOf" srcId="{84B80A6B-D47C-4542-AED7-480808657CB2}" destId="{C0BA9E7D-2997-40D3-A54D-C33C0FF8F436}" srcOrd="0" destOrd="0" presId="urn:microsoft.com/office/officeart/2008/layout/LinedList"/>
    <dgm:cxn modelId="{07279575-9D4E-4994-87D0-25C3C8CC3F91}" srcId="{360A331B-A5D5-4629-86EF-4CA9D07A28C4}" destId="{B35FA116-F722-4BE8-8760-C3FA5DF3AC0E}" srcOrd="5" destOrd="0" parTransId="{1A74107A-0136-4FC1-8A45-31D748B3D923}" sibTransId="{E64A16B4-C41A-447C-B9E4-2B25D52B67BE}"/>
    <dgm:cxn modelId="{F8A10517-1C12-425D-9797-4E4790D4DE8C}" srcId="{360A331B-A5D5-4629-86EF-4CA9D07A28C4}" destId="{F1634DE8-AB37-49FE-80A4-486BFB375FA5}" srcOrd="2" destOrd="0" parTransId="{70A0867A-FE2B-4C65-9C89-8B59550B04ED}" sibTransId="{7F58FD30-8D25-4179-86B0-3F605609FD7F}"/>
    <dgm:cxn modelId="{6D5114FB-F8FF-4599-B3A0-044F2D5D5E6B}" srcId="{360A331B-A5D5-4629-86EF-4CA9D07A28C4}" destId="{A08A0B04-CFAB-4551-9483-4CC00493ADDD}" srcOrd="4" destOrd="0" parTransId="{C0A0442F-5256-42FF-91E0-7F081ABCCE90}" sibTransId="{22FCCF97-7A1B-4A36-97F0-0ED5B295FC5B}"/>
    <dgm:cxn modelId="{B9DD2829-AB72-4F74-BC3F-DFBA1EAAB858}" type="presOf" srcId="{9D6A426B-8F23-4C83-AE28-B45477A78C5A}" destId="{DBA701DE-14FA-44B0-93D5-7B02DC30FB1F}" srcOrd="0" destOrd="0" presId="urn:microsoft.com/office/officeart/2008/layout/LinedList"/>
    <dgm:cxn modelId="{CEA22FFA-38BE-494A-9C94-FAE7F6FEB7D0}" type="presOf" srcId="{93503886-43CC-46B7-BEFC-6228897CA8B8}" destId="{4EAC7B0F-269C-423A-940B-63079919A1D7}" srcOrd="0" destOrd="0" presId="urn:microsoft.com/office/officeart/2008/layout/LinedList"/>
    <dgm:cxn modelId="{CFB45D99-4455-4012-9302-0AB67A280CC1}" srcId="{360A331B-A5D5-4629-86EF-4CA9D07A28C4}" destId="{93503886-43CC-46B7-BEFC-6228897CA8B8}" srcOrd="3" destOrd="0" parTransId="{7DF43E82-7137-41D6-9008-4A26672A250C}" sibTransId="{F94708E7-C34D-42C3-8673-B2DC2D012C29}"/>
    <dgm:cxn modelId="{117FB970-9CBF-474D-B6FF-6D3F90BBF611}" type="presOf" srcId="{360A331B-A5D5-4629-86EF-4CA9D07A28C4}" destId="{D80CE0A0-3CDC-4281-97E5-D371021A99DB}" srcOrd="0" destOrd="0" presId="urn:microsoft.com/office/officeart/2008/layout/LinedList"/>
    <dgm:cxn modelId="{9F50CC0C-C985-47DD-8323-1EEA9394422E}" srcId="{360A331B-A5D5-4629-86EF-4CA9D07A28C4}" destId="{9D6A426B-8F23-4C83-AE28-B45477A78C5A}" srcOrd="1" destOrd="0" parTransId="{80360DEA-C029-4D88-AA7D-22EDB094AE45}" sibTransId="{9511C397-674E-4856-B648-0976950EBFC3}"/>
    <dgm:cxn modelId="{1C6253F6-744D-4618-837C-BDA6808561BE}" srcId="{360A331B-A5D5-4629-86EF-4CA9D07A28C4}" destId="{84B80A6B-D47C-4542-AED7-480808657CB2}" srcOrd="0" destOrd="0" parTransId="{E284C53B-28F2-486F-9EF5-15815E5D830E}" sibTransId="{5EEF4B1D-3DAB-427B-90BE-F4DF0514058D}"/>
    <dgm:cxn modelId="{38212DE9-D7C3-4679-BE76-A241356A203E}" type="presOf" srcId="{B35FA116-F722-4BE8-8760-C3FA5DF3AC0E}" destId="{E3B60D0B-F6B6-421C-B546-392F5758518B}" srcOrd="0" destOrd="0" presId="urn:microsoft.com/office/officeart/2008/layout/LinedList"/>
    <dgm:cxn modelId="{F0443348-A19E-49EE-8172-EC4E092DB00E}" type="presOf" srcId="{F1634DE8-AB37-49FE-80A4-486BFB375FA5}" destId="{A5A9BF34-10EB-408B-B78D-BF4FF47BB40F}" srcOrd="0" destOrd="0" presId="urn:microsoft.com/office/officeart/2008/layout/LinedList"/>
    <dgm:cxn modelId="{AF7FBC7A-ECD9-4ACA-BBC5-3CF930CDD070}" type="presParOf" srcId="{D80CE0A0-3CDC-4281-97E5-D371021A99DB}" destId="{8AFA99F0-DB01-4906-A72D-8EABA20DF4CE}" srcOrd="0" destOrd="0" presId="urn:microsoft.com/office/officeart/2008/layout/LinedList"/>
    <dgm:cxn modelId="{72A13238-46AB-41FD-B10D-A0D314CFABCC}" type="presParOf" srcId="{D80CE0A0-3CDC-4281-97E5-D371021A99DB}" destId="{8E53A456-34A1-405D-81CA-DF19F0E891F9}" srcOrd="1" destOrd="0" presId="urn:microsoft.com/office/officeart/2008/layout/LinedList"/>
    <dgm:cxn modelId="{1C754DDA-A66D-421A-8718-8D66334177DE}" type="presParOf" srcId="{8E53A456-34A1-405D-81CA-DF19F0E891F9}" destId="{C0BA9E7D-2997-40D3-A54D-C33C0FF8F436}" srcOrd="0" destOrd="0" presId="urn:microsoft.com/office/officeart/2008/layout/LinedList"/>
    <dgm:cxn modelId="{A038E83F-96B6-4BAB-BCE2-CC816BF3107F}" type="presParOf" srcId="{8E53A456-34A1-405D-81CA-DF19F0E891F9}" destId="{CFBCE8FF-735F-4FBD-95F8-86A21123131E}" srcOrd="1" destOrd="0" presId="urn:microsoft.com/office/officeart/2008/layout/LinedList"/>
    <dgm:cxn modelId="{4D0703A3-D0D2-4B7E-ADF7-B7D3202D975C}" type="presParOf" srcId="{D80CE0A0-3CDC-4281-97E5-D371021A99DB}" destId="{9861C27D-C4C4-41F1-BC0A-1800CD3895B7}" srcOrd="2" destOrd="0" presId="urn:microsoft.com/office/officeart/2008/layout/LinedList"/>
    <dgm:cxn modelId="{69340432-BE8A-4DE3-9831-170E79504410}" type="presParOf" srcId="{D80CE0A0-3CDC-4281-97E5-D371021A99DB}" destId="{F8E1B2E7-0EA8-4F9C-8A2B-3A961D4BF215}" srcOrd="3" destOrd="0" presId="urn:microsoft.com/office/officeart/2008/layout/LinedList"/>
    <dgm:cxn modelId="{2DF105D1-608E-4258-B52D-264C43B21E6A}" type="presParOf" srcId="{F8E1B2E7-0EA8-4F9C-8A2B-3A961D4BF215}" destId="{DBA701DE-14FA-44B0-93D5-7B02DC30FB1F}" srcOrd="0" destOrd="0" presId="urn:microsoft.com/office/officeart/2008/layout/LinedList"/>
    <dgm:cxn modelId="{BDCBC962-C28B-4EA6-85FE-ED9F618A0B14}" type="presParOf" srcId="{F8E1B2E7-0EA8-4F9C-8A2B-3A961D4BF215}" destId="{165D71DA-5D71-4AA9-94C5-3A1B1B5509AB}" srcOrd="1" destOrd="0" presId="urn:microsoft.com/office/officeart/2008/layout/LinedList"/>
    <dgm:cxn modelId="{1A8034DC-E873-4DF8-8871-EBFA4C98AAD1}" type="presParOf" srcId="{D80CE0A0-3CDC-4281-97E5-D371021A99DB}" destId="{6E539A21-BEFC-45F9-BBC0-9229D42353F7}" srcOrd="4" destOrd="0" presId="urn:microsoft.com/office/officeart/2008/layout/LinedList"/>
    <dgm:cxn modelId="{7F6B0E0B-A392-4215-B1F5-D8C205B8F627}" type="presParOf" srcId="{D80CE0A0-3CDC-4281-97E5-D371021A99DB}" destId="{9FB67020-CCCA-4650-A2AD-063345E13DEC}" srcOrd="5" destOrd="0" presId="urn:microsoft.com/office/officeart/2008/layout/LinedList"/>
    <dgm:cxn modelId="{10E15124-19B8-4DB0-8934-F7F4D2EEE791}" type="presParOf" srcId="{9FB67020-CCCA-4650-A2AD-063345E13DEC}" destId="{A5A9BF34-10EB-408B-B78D-BF4FF47BB40F}" srcOrd="0" destOrd="0" presId="urn:microsoft.com/office/officeart/2008/layout/LinedList"/>
    <dgm:cxn modelId="{27E73616-2433-460B-AF75-8764948E43DB}" type="presParOf" srcId="{9FB67020-CCCA-4650-A2AD-063345E13DEC}" destId="{824C013C-31F5-48D9-A2A1-50993568A387}" srcOrd="1" destOrd="0" presId="urn:microsoft.com/office/officeart/2008/layout/LinedList"/>
    <dgm:cxn modelId="{EA085C11-E2B4-4CCF-A8D8-B01B3DAC84F2}" type="presParOf" srcId="{D80CE0A0-3CDC-4281-97E5-D371021A99DB}" destId="{F58C53BC-E61D-4C1A-9657-B054294BAF7E}" srcOrd="6" destOrd="0" presId="urn:microsoft.com/office/officeart/2008/layout/LinedList"/>
    <dgm:cxn modelId="{5C44CA50-79DC-4B0C-9BEF-C8121F1C196B}" type="presParOf" srcId="{D80CE0A0-3CDC-4281-97E5-D371021A99DB}" destId="{11F3A409-4844-494A-8E4A-2D58509F96A4}" srcOrd="7" destOrd="0" presId="urn:microsoft.com/office/officeart/2008/layout/LinedList"/>
    <dgm:cxn modelId="{AB93FF77-FEE2-4325-9F8A-80D52B299B1E}" type="presParOf" srcId="{11F3A409-4844-494A-8E4A-2D58509F96A4}" destId="{4EAC7B0F-269C-423A-940B-63079919A1D7}" srcOrd="0" destOrd="0" presId="urn:microsoft.com/office/officeart/2008/layout/LinedList"/>
    <dgm:cxn modelId="{5F692FD2-304D-40CF-8C7C-8318A46727F4}" type="presParOf" srcId="{11F3A409-4844-494A-8E4A-2D58509F96A4}" destId="{46A22DB5-06E1-4F6D-B86F-7F24F79D1D3E}" srcOrd="1" destOrd="0" presId="urn:microsoft.com/office/officeart/2008/layout/LinedList"/>
    <dgm:cxn modelId="{846D0431-9959-41BF-82B3-9F41EF7503F9}" type="presParOf" srcId="{D80CE0A0-3CDC-4281-97E5-D371021A99DB}" destId="{883421EB-2705-49E8-B1BF-305769145943}" srcOrd="8" destOrd="0" presId="urn:microsoft.com/office/officeart/2008/layout/LinedList"/>
    <dgm:cxn modelId="{9142BC89-907D-477D-8F9D-E4BA7EB15D25}" type="presParOf" srcId="{D80CE0A0-3CDC-4281-97E5-D371021A99DB}" destId="{DC08850D-E1E2-4894-8A8F-7105A8445A41}" srcOrd="9" destOrd="0" presId="urn:microsoft.com/office/officeart/2008/layout/LinedList"/>
    <dgm:cxn modelId="{DA6335A9-79F4-4F10-A25E-14D14B4C062A}" type="presParOf" srcId="{DC08850D-E1E2-4894-8A8F-7105A8445A41}" destId="{AE1D136B-1E40-4F39-A3DC-9F2BBA2BBC5A}" srcOrd="0" destOrd="0" presId="urn:microsoft.com/office/officeart/2008/layout/LinedList"/>
    <dgm:cxn modelId="{599A3C3C-EA4F-485F-8A8A-783FC68C3E31}" type="presParOf" srcId="{DC08850D-E1E2-4894-8A8F-7105A8445A41}" destId="{A9846A28-0448-449F-86C5-85293F970D88}" srcOrd="1" destOrd="0" presId="urn:microsoft.com/office/officeart/2008/layout/LinedList"/>
    <dgm:cxn modelId="{F743C915-5A1E-4FB9-872E-992CF2A1FDB9}" type="presParOf" srcId="{D80CE0A0-3CDC-4281-97E5-D371021A99DB}" destId="{E07570CC-889C-42DE-AB73-C7ED996A0AC1}" srcOrd="10" destOrd="0" presId="urn:microsoft.com/office/officeart/2008/layout/LinedList"/>
    <dgm:cxn modelId="{5FBE9025-B31F-4C72-81CB-A9C5ECD3A436}" type="presParOf" srcId="{D80CE0A0-3CDC-4281-97E5-D371021A99DB}" destId="{DF6E61F3-CBB6-4B18-BBCF-82A92695B611}" srcOrd="11" destOrd="0" presId="urn:microsoft.com/office/officeart/2008/layout/LinedList"/>
    <dgm:cxn modelId="{90342AE6-F114-482B-98A2-E24AA8CBB1A3}" type="presParOf" srcId="{DF6E61F3-CBB6-4B18-BBCF-82A92695B611}" destId="{E3B60D0B-F6B6-421C-B546-392F5758518B}" srcOrd="0" destOrd="0" presId="urn:microsoft.com/office/officeart/2008/layout/LinedList"/>
    <dgm:cxn modelId="{77861833-6971-4FB8-BF4F-13219DB49F09}" type="presParOf" srcId="{DF6E61F3-CBB6-4B18-BBCF-82A92695B611}" destId="{807FC225-3440-41D5-8929-0CBB64BB93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C973D7-34E0-4769-946D-CF0784214965}" type="doc">
      <dgm:prSet loTypeId="urn:microsoft.com/office/officeart/2005/8/layout/hierarchy4" loCatId="list" qsTypeId="urn:microsoft.com/office/officeart/2005/8/quickstyle/simple1" qsCatId="simple" csTypeId="urn:microsoft.com/office/officeart/2005/8/colors/accent6_5" csCatId="accent6" phldr="1"/>
      <dgm:spPr/>
      <dgm:t>
        <a:bodyPr/>
        <a:lstStyle/>
        <a:p>
          <a:endParaRPr lang="tr-TR"/>
        </a:p>
      </dgm:t>
    </dgm:pt>
    <dgm:pt modelId="{C996EA08-BE98-4905-86DE-66F9410A6780}">
      <dgm:prSet phldrT="[Metin]"/>
      <dgm:spPr/>
      <dgm:t>
        <a:bodyPr/>
        <a:lstStyle/>
        <a:p>
          <a:r>
            <a:rPr lang="tr-TR" dirty="0"/>
            <a:t>İç Kontrol Sisteminin İzlenmesi;</a:t>
          </a:r>
        </a:p>
      </dgm:t>
    </dgm:pt>
    <dgm:pt modelId="{9F5765E8-5FD5-4884-AAA2-31FDFA3D313F}" type="parTrans" cxnId="{C9BFBD2D-8D9F-4D2E-B5BC-BD6C1285A5D3}">
      <dgm:prSet/>
      <dgm:spPr/>
      <dgm:t>
        <a:bodyPr/>
        <a:lstStyle/>
        <a:p>
          <a:endParaRPr lang="tr-TR"/>
        </a:p>
      </dgm:t>
    </dgm:pt>
    <dgm:pt modelId="{2F04C3B8-9546-47D9-9068-260ED8821FC3}" type="sibTrans" cxnId="{C9BFBD2D-8D9F-4D2E-B5BC-BD6C1285A5D3}">
      <dgm:prSet/>
      <dgm:spPr/>
      <dgm:t>
        <a:bodyPr/>
        <a:lstStyle/>
        <a:p>
          <a:endParaRPr lang="tr-TR"/>
        </a:p>
      </dgm:t>
    </dgm:pt>
    <dgm:pt modelId="{A6D94F62-7BD3-446E-9F97-0866FEF13387}">
      <dgm:prSet phldrT="[Metin]"/>
      <dgm:spPr/>
      <dgm:t>
        <a:bodyPr/>
        <a:lstStyle/>
        <a:p>
          <a:r>
            <a:rPr lang="tr-TR" dirty="0" err="1"/>
            <a:t>UEP’nın</a:t>
          </a:r>
          <a:r>
            <a:rPr lang="tr-TR" dirty="0"/>
            <a:t> İzlenmesi</a:t>
          </a:r>
        </a:p>
      </dgm:t>
    </dgm:pt>
    <dgm:pt modelId="{7B6BF33B-E9BA-40EC-8601-70CFA8151BE3}" type="parTrans" cxnId="{7FB19904-3BC4-47A1-B86A-D7B0F9947085}">
      <dgm:prSet/>
      <dgm:spPr/>
      <dgm:t>
        <a:bodyPr/>
        <a:lstStyle/>
        <a:p>
          <a:endParaRPr lang="tr-TR"/>
        </a:p>
      </dgm:t>
    </dgm:pt>
    <dgm:pt modelId="{3AAA0FA6-A3E8-420A-B519-79BDC2134A59}" type="sibTrans" cxnId="{7FB19904-3BC4-47A1-B86A-D7B0F9947085}">
      <dgm:prSet/>
      <dgm:spPr/>
      <dgm:t>
        <a:bodyPr/>
        <a:lstStyle/>
        <a:p>
          <a:endParaRPr lang="tr-TR"/>
        </a:p>
      </dgm:t>
    </dgm:pt>
    <dgm:pt modelId="{B31A9718-A5AE-4EFA-A4FB-3B6035B8E84C}">
      <dgm:prSet phldrT="[Metin]"/>
      <dgm:spPr/>
      <dgm:t>
        <a:bodyPr/>
        <a:lstStyle/>
        <a:p>
          <a:r>
            <a:rPr lang="tr-TR" dirty="0"/>
            <a:t>Sistemin Uygulanmasının İzlenmesi</a:t>
          </a:r>
        </a:p>
      </dgm:t>
    </dgm:pt>
    <dgm:pt modelId="{7532DF37-5DF3-4ADD-9AB1-805851C23ED7}" type="parTrans" cxnId="{F420FF86-2905-4E5C-8AF6-FEF8CCEE6D64}">
      <dgm:prSet/>
      <dgm:spPr/>
      <dgm:t>
        <a:bodyPr/>
        <a:lstStyle/>
        <a:p>
          <a:endParaRPr lang="tr-TR"/>
        </a:p>
      </dgm:t>
    </dgm:pt>
    <dgm:pt modelId="{68DFD911-DDCB-4754-902C-F92309E4D122}" type="sibTrans" cxnId="{F420FF86-2905-4E5C-8AF6-FEF8CCEE6D64}">
      <dgm:prSet/>
      <dgm:spPr/>
      <dgm:t>
        <a:bodyPr/>
        <a:lstStyle/>
        <a:p>
          <a:endParaRPr lang="tr-TR"/>
        </a:p>
      </dgm:t>
    </dgm:pt>
    <dgm:pt modelId="{D1A46073-FC97-4C5D-AB87-BAAC156F7753}" type="pres">
      <dgm:prSet presAssocID="{C7C973D7-34E0-4769-946D-CF0784214965}" presName="Name0" presStyleCnt="0">
        <dgm:presLayoutVars>
          <dgm:chPref val="1"/>
          <dgm:dir/>
          <dgm:animOne val="branch"/>
          <dgm:animLvl val="lvl"/>
          <dgm:resizeHandles/>
        </dgm:presLayoutVars>
      </dgm:prSet>
      <dgm:spPr/>
      <dgm:t>
        <a:bodyPr/>
        <a:lstStyle/>
        <a:p>
          <a:endParaRPr lang="tr-TR"/>
        </a:p>
      </dgm:t>
    </dgm:pt>
    <dgm:pt modelId="{01BA3F9E-A0F0-4813-B903-9445472881DA}" type="pres">
      <dgm:prSet presAssocID="{C996EA08-BE98-4905-86DE-66F9410A6780}" presName="vertOne" presStyleCnt="0"/>
      <dgm:spPr/>
    </dgm:pt>
    <dgm:pt modelId="{2DB023E2-D215-45EF-B7D9-131FBC6577C0}" type="pres">
      <dgm:prSet presAssocID="{C996EA08-BE98-4905-86DE-66F9410A6780}" presName="txOne" presStyleLbl="node0" presStyleIdx="0" presStyleCnt="1" custScaleY="54312">
        <dgm:presLayoutVars>
          <dgm:chPref val="3"/>
        </dgm:presLayoutVars>
      </dgm:prSet>
      <dgm:spPr/>
      <dgm:t>
        <a:bodyPr/>
        <a:lstStyle/>
        <a:p>
          <a:endParaRPr lang="tr-TR"/>
        </a:p>
      </dgm:t>
    </dgm:pt>
    <dgm:pt modelId="{486F18BA-F443-423F-BE22-698A27A48432}" type="pres">
      <dgm:prSet presAssocID="{C996EA08-BE98-4905-86DE-66F9410A6780}" presName="parTransOne" presStyleCnt="0"/>
      <dgm:spPr/>
    </dgm:pt>
    <dgm:pt modelId="{16156880-434C-4B04-87DB-D3B7F91A4BC2}" type="pres">
      <dgm:prSet presAssocID="{C996EA08-BE98-4905-86DE-66F9410A6780}" presName="horzOne" presStyleCnt="0"/>
      <dgm:spPr/>
    </dgm:pt>
    <dgm:pt modelId="{21AE0787-CF79-4E4C-BEE5-A6E06B471993}" type="pres">
      <dgm:prSet presAssocID="{A6D94F62-7BD3-446E-9F97-0866FEF13387}" presName="vertTwo" presStyleCnt="0"/>
      <dgm:spPr/>
    </dgm:pt>
    <dgm:pt modelId="{A5BEAE13-90F4-49F7-AE96-165C9CF90086}" type="pres">
      <dgm:prSet presAssocID="{A6D94F62-7BD3-446E-9F97-0866FEF13387}" presName="txTwo" presStyleLbl="node2" presStyleIdx="0" presStyleCnt="2">
        <dgm:presLayoutVars>
          <dgm:chPref val="3"/>
        </dgm:presLayoutVars>
      </dgm:prSet>
      <dgm:spPr/>
      <dgm:t>
        <a:bodyPr/>
        <a:lstStyle/>
        <a:p>
          <a:endParaRPr lang="tr-TR"/>
        </a:p>
      </dgm:t>
    </dgm:pt>
    <dgm:pt modelId="{2D7B1CA9-0759-4442-B261-C8A1CEEC4EA4}" type="pres">
      <dgm:prSet presAssocID="{A6D94F62-7BD3-446E-9F97-0866FEF13387}" presName="horzTwo" presStyleCnt="0"/>
      <dgm:spPr/>
    </dgm:pt>
    <dgm:pt modelId="{0CF220F0-B74C-43A0-9F61-3CF0161D719D}" type="pres">
      <dgm:prSet presAssocID="{3AAA0FA6-A3E8-420A-B519-79BDC2134A59}" presName="sibSpaceTwo" presStyleCnt="0"/>
      <dgm:spPr/>
    </dgm:pt>
    <dgm:pt modelId="{6B8CB7C7-EA7E-4A6B-9F85-1A8E04EBD5ED}" type="pres">
      <dgm:prSet presAssocID="{B31A9718-A5AE-4EFA-A4FB-3B6035B8E84C}" presName="vertTwo" presStyleCnt="0"/>
      <dgm:spPr/>
    </dgm:pt>
    <dgm:pt modelId="{68CA551D-D8A6-44E5-B372-1C975243BD0E}" type="pres">
      <dgm:prSet presAssocID="{B31A9718-A5AE-4EFA-A4FB-3B6035B8E84C}" presName="txTwo" presStyleLbl="node2" presStyleIdx="1" presStyleCnt="2">
        <dgm:presLayoutVars>
          <dgm:chPref val="3"/>
        </dgm:presLayoutVars>
      </dgm:prSet>
      <dgm:spPr/>
      <dgm:t>
        <a:bodyPr/>
        <a:lstStyle/>
        <a:p>
          <a:endParaRPr lang="tr-TR"/>
        </a:p>
      </dgm:t>
    </dgm:pt>
    <dgm:pt modelId="{7B15D9BC-2B01-4F74-A118-E6F5348BFC8E}" type="pres">
      <dgm:prSet presAssocID="{B31A9718-A5AE-4EFA-A4FB-3B6035B8E84C}" presName="horzTwo" presStyleCnt="0"/>
      <dgm:spPr/>
    </dgm:pt>
  </dgm:ptLst>
  <dgm:cxnLst>
    <dgm:cxn modelId="{BBC3F458-7531-447B-8E14-36ED4CF40804}" type="presOf" srcId="{C996EA08-BE98-4905-86DE-66F9410A6780}" destId="{2DB023E2-D215-45EF-B7D9-131FBC6577C0}" srcOrd="0" destOrd="0" presId="urn:microsoft.com/office/officeart/2005/8/layout/hierarchy4"/>
    <dgm:cxn modelId="{3C8B338A-98A4-4147-9235-9CC0E779DF0F}" type="presOf" srcId="{C7C973D7-34E0-4769-946D-CF0784214965}" destId="{D1A46073-FC97-4C5D-AB87-BAAC156F7753}" srcOrd="0" destOrd="0" presId="urn:microsoft.com/office/officeart/2005/8/layout/hierarchy4"/>
    <dgm:cxn modelId="{C9BFBD2D-8D9F-4D2E-B5BC-BD6C1285A5D3}" srcId="{C7C973D7-34E0-4769-946D-CF0784214965}" destId="{C996EA08-BE98-4905-86DE-66F9410A6780}" srcOrd="0" destOrd="0" parTransId="{9F5765E8-5FD5-4884-AAA2-31FDFA3D313F}" sibTransId="{2F04C3B8-9546-47D9-9068-260ED8821FC3}"/>
    <dgm:cxn modelId="{7FB19904-3BC4-47A1-B86A-D7B0F9947085}" srcId="{C996EA08-BE98-4905-86DE-66F9410A6780}" destId="{A6D94F62-7BD3-446E-9F97-0866FEF13387}" srcOrd="0" destOrd="0" parTransId="{7B6BF33B-E9BA-40EC-8601-70CFA8151BE3}" sibTransId="{3AAA0FA6-A3E8-420A-B519-79BDC2134A59}"/>
    <dgm:cxn modelId="{F420FF86-2905-4E5C-8AF6-FEF8CCEE6D64}" srcId="{C996EA08-BE98-4905-86DE-66F9410A6780}" destId="{B31A9718-A5AE-4EFA-A4FB-3B6035B8E84C}" srcOrd="1" destOrd="0" parTransId="{7532DF37-5DF3-4ADD-9AB1-805851C23ED7}" sibTransId="{68DFD911-DDCB-4754-902C-F92309E4D122}"/>
    <dgm:cxn modelId="{EFEB4A7C-57E5-45EC-96CC-BEFC40E1CEEE}" type="presOf" srcId="{B31A9718-A5AE-4EFA-A4FB-3B6035B8E84C}" destId="{68CA551D-D8A6-44E5-B372-1C975243BD0E}" srcOrd="0" destOrd="0" presId="urn:microsoft.com/office/officeart/2005/8/layout/hierarchy4"/>
    <dgm:cxn modelId="{77349ABF-3C60-404D-B162-24F1EEB9BAD5}" type="presOf" srcId="{A6D94F62-7BD3-446E-9F97-0866FEF13387}" destId="{A5BEAE13-90F4-49F7-AE96-165C9CF90086}" srcOrd="0" destOrd="0" presId="urn:microsoft.com/office/officeart/2005/8/layout/hierarchy4"/>
    <dgm:cxn modelId="{030343AA-061B-452C-9DF0-34C0F7E342E8}" type="presParOf" srcId="{D1A46073-FC97-4C5D-AB87-BAAC156F7753}" destId="{01BA3F9E-A0F0-4813-B903-9445472881DA}" srcOrd="0" destOrd="0" presId="urn:microsoft.com/office/officeart/2005/8/layout/hierarchy4"/>
    <dgm:cxn modelId="{883E1C8B-96EA-40A0-8384-0D3B508F77B9}" type="presParOf" srcId="{01BA3F9E-A0F0-4813-B903-9445472881DA}" destId="{2DB023E2-D215-45EF-B7D9-131FBC6577C0}" srcOrd="0" destOrd="0" presId="urn:microsoft.com/office/officeart/2005/8/layout/hierarchy4"/>
    <dgm:cxn modelId="{67B59B78-E163-48DB-AC95-9A91C61DC1EF}" type="presParOf" srcId="{01BA3F9E-A0F0-4813-B903-9445472881DA}" destId="{486F18BA-F443-423F-BE22-698A27A48432}" srcOrd="1" destOrd="0" presId="urn:microsoft.com/office/officeart/2005/8/layout/hierarchy4"/>
    <dgm:cxn modelId="{9E1EEAAC-8F68-4AE8-959F-5C621C22A60B}" type="presParOf" srcId="{01BA3F9E-A0F0-4813-B903-9445472881DA}" destId="{16156880-434C-4B04-87DB-D3B7F91A4BC2}" srcOrd="2" destOrd="0" presId="urn:microsoft.com/office/officeart/2005/8/layout/hierarchy4"/>
    <dgm:cxn modelId="{32BFCC2B-0D6C-43E7-B4ED-BBD86D7BA0A9}" type="presParOf" srcId="{16156880-434C-4B04-87DB-D3B7F91A4BC2}" destId="{21AE0787-CF79-4E4C-BEE5-A6E06B471993}" srcOrd="0" destOrd="0" presId="urn:microsoft.com/office/officeart/2005/8/layout/hierarchy4"/>
    <dgm:cxn modelId="{5BBB1416-7578-4EB9-8E0B-90380424003C}" type="presParOf" srcId="{21AE0787-CF79-4E4C-BEE5-A6E06B471993}" destId="{A5BEAE13-90F4-49F7-AE96-165C9CF90086}" srcOrd="0" destOrd="0" presId="urn:microsoft.com/office/officeart/2005/8/layout/hierarchy4"/>
    <dgm:cxn modelId="{847A75D0-6D44-4C3F-876D-3616FD334875}" type="presParOf" srcId="{21AE0787-CF79-4E4C-BEE5-A6E06B471993}" destId="{2D7B1CA9-0759-4442-B261-C8A1CEEC4EA4}" srcOrd="1" destOrd="0" presId="urn:microsoft.com/office/officeart/2005/8/layout/hierarchy4"/>
    <dgm:cxn modelId="{9B2574FA-5FC4-4993-A7F8-01A75879BA9D}" type="presParOf" srcId="{16156880-434C-4B04-87DB-D3B7F91A4BC2}" destId="{0CF220F0-B74C-43A0-9F61-3CF0161D719D}" srcOrd="1" destOrd="0" presId="urn:microsoft.com/office/officeart/2005/8/layout/hierarchy4"/>
    <dgm:cxn modelId="{7E968D76-9AAC-4EE5-A2B6-194D2B5846CB}" type="presParOf" srcId="{16156880-434C-4B04-87DB-D3B7F91A4BC2}" destId="{6B8CB7C7-EA7E-4A6B-9F85-1A8E04EBD5ED}" srcOrd="2" destOrd="0" presId="urn:microsoft.com/office/officeart/2005/8/layout/hierarchy4"/>
    <dgm:cxn modelId="{24F66310-E36F-4075-BA17-B51AA33E2ED5}" type="presParOf" srcId="{6B8CB7C7-EA7E-4A6B-9F85-1A8E04EBD5ED}" destId="{68CA551D-D8A6-44E5-B372-1C975243BD0E}" srcOrd="0" destOrd="0" presId="urn:microsoft.com/office/officeart/2005/8/layout/hierarchy4"/>
    <dgm:cxn modelId="{528F5B29-68E8-4FEE-A672-4B9D4FCC5526}" type="presParOf" srcId="{6B8CB7C7-EA7E-4A6B-9F85-1A8E04EBD5ED}" destId="{7B15D9BC-2B01-4F74-A118-E6F5348BFC8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DCFE30-40F5-4A4D-B9D4-26640101A022}" type="doc">
      <dgm:prSet loTypeId="urn:microsoft.com/office/officeart/2008/layout/VerticalCurvedList" loCatId="list" qsTypeId="urn:microsoft.com/office/officeart/2005/8/quickstyle/3d2" qsCatId="3D" csTypeId="urn:microsoft.com/office/officeart/2005/8/colors/accent5_5" csCatId="accent5" phldr="1"/>
      <dgm:spPr/>
      <dgm:t>
        <a:bodyPr/>
        <a:lstStyle/>
        <a:p>
          <a:endParaRPr lang="tr-TR"/>
        </a:p>
      </dgm:t>
    </dgm:pt>
    <dgm:pt modelId="{6BA49C38-45EB-4496-9857-12F6946F8080}">
      <dgm:prSet/>
      <dgm:spPr/>
      <dgm:t>
        <a:bodyPr/>
        <a:lstStyle/>
        <a:p>
          <a:pPr rtl="0"/>
          <a:r>
            <a:rPr lang="tr-TR" dirty="0"/>
            <a:t>İç Kontrol İzleme Rehberi </a:t>
          </a:r>
        </a:p>
      </dgm:t>
    </dgm:pt>
    <dgm:pt modelId="{4AA2A8DC-E9C4-48F2-AEF9-AE760C16C148}" type="parTrans" cxnId="{3748F46F-03F2-410A-AC42-B4C860F99B3F}">
      <dgm:prSet/>
      <dgm:spPr/>
      <dgm:t>
        <a:bodyPr/>
        <a:lstStyle/>
        <a:p>
          <a:endParaRPr lang="tr-TR"/>
        </a:p>
      </dgm:t>
    </dgm:pt>
    <dgm:pt modelId="{C81E3CF8-2E84-42CC-9FAA-BC7F59B54ADB}" type="sibTrans" cxnId="{3748F46F-03F2-410A-AC42-B4C860F99B3F}">
      <dgm:prSet/>
      <dgm:spPr/>
      <dgm:t>
        <a:bodyPr/>
        <a:lstStyle/>
        <a:p>
          <a:endParaRPr lang="tr-TR"/>
        </a:p>
      </dgm:t>
    </dgm:pt>
    <dgm:pt modelId="{43B5F762-D708-4A1A-AECA-99CADB4E477B}">
      <dgm:prSet/>
      <dgm:spPr/>
      <dgm:t>
        <a:bodyPr/>
        <a:lstStyle/>
        <a:p>
          <a:pPr rtl="0"/>
          <a:r>
            <a:rPr lang="tr-TR" dirty="0"/>
            <a:t>Hassas Görevler 	</a:t>
          </a:r>
        </a:p>
      </dgm:t>
    </dgm:pt>
    <dgm:pt modelId="{21623A07-70D3-4878-9B63-4B3414407976}" type="parTrans" cxnId="{E07106E2-C677-486E-BC64-E9DDB51E001B}">
      <dgm:prSet/>
      <dgm:spPr/>
      <dgm:t>
        <a:bodyPr/>
        <a:lstStyle/>
        <a:p>
          <a:endParaRPr lang="tr-TR"/>
        </a:p>
      </dgm:t>
    </dgm:pt>
    <dgm:pt modelId="{CBC0967F-978B-4455-AC75-A374A042DF20}" type="sibTrans" cxnId="{E07106E2-C677-486E-BC64-E9DDB51E001B}">
      <dgm:prSet/>
      <dgm:spPr/>
      <dgm:t>
        <a:bodyPr/>
        <a:lstStyle/>
        <a:p>
          <a:endParaRPr lang="tr-TR"/>
        </a:p>
      </dgm:t>
    </dgm:pt>
    <dgm:pt modelId="{BA8416A2-E9C1-4BB2-9608-5E38ECA1C30B}">
      <dgm:prSet/>
      <dgm:spPr/>
      <dgm:t>
        <a:bodyPr/>
        <a:lstStyle/>
        <a:p>
          <a:pPr rtl="0"/>
          <a:r>
            <a:rPr lang="tr-TR" dirty="0"/>
            <a:t>Süreç Rehberi ve Süreç Yönetimi</a:t>
          </a:r>
        </a:p>
      </dgm:t>
    </dgm:pt>
    <dgm:pt modelId="{72F8B56B-BF3C-46B0-85B1-529A7B4048A3}" type="parTrans" cxnId="{683879B8-A64A-4BB9-9A3F-5F0CFA514B11}">
      <dgm:prSet/>
      <dgm:spPr/>
      <dgm:t>
        <a:bodyPr/>
        <a:lstStyle/>
        <a:p>
          <a:endParaRPr lang="tr-TR"/>
        </a:p>
      </dgm:t>
    </dgm:pt>
    <dgm:pt modelId="{2E777E58-FCDB-4E80-BDA3-3520080002BD}" type="sibTrans" cxnId="{683879B8-A64A-4BB9-9A3F-5F0CFA514B11}">
      <dgm:prSet/>
      <dgm:spPr/>
      <dgm:t>
        <a:bodyPr/>
        <a:lstStyle/>
        <a:p>
          <a:endParaRPr lang="tr-TR"/>
        </a:p>
      </dgm:t>
    </dgm:pt>
    <dgm:pt modelId="{B4A67846-C81A-4EEF-BD71-B9195126AACD}">
      <dgm:prSet/>
      <dgm:spPr/>
      <dgm:t>
        <a:bodyPr/>
        <a:lstStyle/>
        <a:p>
          <a:pPr rtl="0"/>
          <a:r>
            <a:rPr lang="tr-TR" dirty="0"/>
            <a:t>Organizasyon </a:t>
          </a:r>
          <a:r>
            <a:rPr lang="tr-TR" dirty="0" smtClean="0"/>
            <a:t>Şeması</a:t>
          </a:r>
          <a:endParaRPr lang="tr-TR" dirty="0"/>
        </a:p>
      </dgm:t>
    </dgm:pt>
    <dgm:pt modelId="{CBFC516C-8409-4A0F-B89B-41B2389A92B9}" type="parTrans" cxnId="{03651F55-D60A-42C6-B762-0363A0380A53}">
      <dgm:prSet/>
      <dgm:spPr/>
      <dgm:t>
        <a:bodyPr/>
        <a:lstStyle/>
        <a:p>
          <a:endParaRPr lang="tr-TR"/>
        </a:p>
      </dgm:t>
    </dgm:pt>
    <dgm:pt modelId="{7BC8FE87-B36E-4415-85F1-28C34683B69E}" type="sibTrans" cxnId="{03651F55-D60A-42C6-B762-0363A0380A53}">
      <dgm:prSet/>
      <dgm:spPr/>
      <dgm:t>
        <a:bodyPr/>
        <a:lstStyle/>
        <a:p>
          <a:endParaRPr lang="tr-TR"/>
        </a:p>
      </dgm:t>
    </dgm:pt>
    <dgm:pt modelId="{D7EEAACB-3DD3-4DB5-98B7-991E0E6B00C6}">
      <dgm:prSet/>
      <dgm:spPr/>
      <dgm:t>
        <a:bodyPr/>
        <a:lstStyle/>
        <a:p>
          <a:pPr rtl="0"/>
          <a:r>
            <a:rPr lang="tr-TR" dirty="0"/>
            <a:t>Risk Yönetimi Rehberi</a:t>
          </a:r>
        </a:p>
      </dgm:t>
    </dgm:pt>
    <dgm:pt modelId="{1B99376C-BEF6-41F8-918E-2262590BF68B}" type="parTrans" cxnId="{F059233B-8ACD-40FB-84B3-563780D64BA4}">
      <dgm:prSet/>
      <dgm:spPr/>
      <dgm:t>
        <a:bodyPr/>
        <a:lstStyle/>
        <a:p>
          <a:endParaRPr lang="tr-TR"/>
        </a:p>
      </dgm:t>
    </dgm:pt>
    <dgm:pt modelId="{50865C12-2DC6-47E3-BD92-534278DDA57A}" type="sibTrans" cxnId="{F059233B-8ACD-40FB-84B3-563780D64BA4}">
      <dgm:prSet/>
      <dgm:spPr/>
      <dgm:t>
        <a:bodyPr/>
        <a:lstStyle/>
        <a:p>
          <a:endParaRPr lang="tr-TR"/>
        </a:p>
      </dgm:t>
    </dgm:pt>
    <dgm:pt modelId="{43578B8E-4576-4A1A-A044-E835CAA36B94}" type="pres">
      <dgm:prSet presAssocID="{6ADCFE30-40F5-4A4D-B9D4-26640101A022}" presName="Name0" presStyleCnt="0">
        <dgm:presLayoutVars>
          <dgm:chMax val="7"/>
          <dgm:chPref val="7"/>
          <dgm:dir/>
        </dgm:presLayoutVars>
      </dgm:prSet>
      <dgm:spPr/>
      <dgm:t>
        <a:bodyPr/>
        <a:lstStyle/>
        <a:p>
          <a:endParaRPr lang="tr-TR"/>
        </a:p>
      </dgm:t>
    </dgm:pt>
    <dgm:pt modelId="{23B1EB83-C338-45B6-9F78-44E1ABE2D28B}" type="pres">
      <dgm:prSet presAssocID="{6ADCFE30-40F5-4A4D-B9D4-26640101A022}" presName="Name1" presStyleCnt="0"/>
      <dgm:spPr/>
    </dgm:pt>
    <dgm:pt modelId="{8152BB20-3FF6-4107-BD8E-6F1B456BFDB1}" type="pres">
      <dgm:prSet presAssocID="{6ADCFE30-40F5-4A4D-B9D4-26640101A022}" presName="cycle" presStyleCnt="0"/>
      <dgm:spPr/>
    </dgm:pt>
    <dgm:pt modelId="{06C67600-2C9C-442A-9546-C8A8D21AD0DD}" type="pres">
      <dgm:prSet presAssocID="{6ADCFE30-40F5-4A4D-B9D4-26640101A022}" presName="srcNode" presStyleLbl="node1" presStyleIdx="0" presStyleCnt="5"/>
      <dgm:spPr/>
    </dgm:pt>
    <dgm:pt modelId="{51FC0CD8-8DC1-4BCF-8513-118B536AF9A5}" type="pres">
      <dgm:prSet presAssocID="{6ADCFE30-40F5-4A4D-B9D4-26640101A022}" presName="conn" presStyleLbl="parChTrans1D2" presStyleIdx="0" presStyleCnt="1"/>
      <dgm:spPr/>
      <dgm:t>
        <a:bodyPr/>
        <a:lstStyle/>
        <a:p>
          <a:endParaRPr lang="tr-TR"/>
        </a:p>
      </dgm:t>
    </dgm:pt>
    <dgm:pt modelId="{74FAF665-C5D8-4213-886F-D40F8892EC55}" type="pres">
      <dgm:prSet presAssocID="{6ADCFE30-40F5-4A4D-B9D4-26640101A022}" presName="extraNode" presStyleLbl="node1" presStyleIdx="0" presStyleCnt="5"/>
      <dgm:spPr/>
    </dgm:pt>
    <dgm:pt modelId="{4D87CA3B-FCD7-4D6E-85DD-D5364A5244E3}" type="pres">
      <dgm:prSet presAssocID="{6ADCFE30-40F5-4A4D-B9D4-26640101A022}" presName="dstNode" presStyleLbl="node1" presStyleIdx="0" presStyleCnt="5"/>
      <dgm:spPr/>
    </dgm:pt>
    <dgm:pt modelId="{96639B61-1102-4936-9735-72CF39C93D23}" type="pres">
      <dgm:prSet presAssocID="{6BA49C38-45EB-4496-9857-12F6946F8080}" presName="text_1" presStyleLbl="node1" presStyleIdx="0" presStyleCnt="5">
        <dgm:presLayoutVars>
          <dgm:bulletEnabled val="1"/>
        </dgm:presLayoutVars>
      </dgm:prSet>
      <dgm:spPr/>
      <dgm:t>
        <a:bodyPr/>
        <a:lstStyle/>
        <a:p>
          <a:endParaRPr lang="tr-TR"/>
        </a:p>
      </dgm:t>
    </dgm:pt>
    <dgm:pt modelId="{12C80492-D06D-4519-8B2D-85A7964DAE0E}" type="pres">
      <dgm:prSet presAssocID="{6BA49C38-45EB-4496-9857-12F6946F8080}" presName="accent_1" presStyleCnt="0"/>
      <dgm:spPr/>
    </dgm:pt>
    <dgm:pt modelId="{0A8FD8EC-6FB9-48F5-939C-C526C9815BA2}" type="pres">
      <dgm:prSet presAssocID="{6BA49C38-45EB-4496-9857-12F6946F8080}" presName="accentRepeatNode" presStyleLbl="solidFgAcc1" presStyleIdx="0" presStyleCnt="5"/>
      <dgm:spPr/>
    </dgm:pt>
    <dgm:pt modelId="{FBDB73F5-B6E7-40DC-8FD3-113CB478788A}" type="pres">
      <dgm:prSet presAssocID="{43B5F762-D708-4A1A-AECA-99CADB4E477B}" presName="text_2" presStyleLbl="node1" presStyleIdx="1" presStyleCnt="5">
        <dgm:presLayoutVars>
          <dgm:bulletEnabled val="1"/>
        </dgm:presLayoutVars>
      </dgm:prSet>
      <dgm:spPr/>
      <dgm:t>
        <a:bodyPr/>
        <a:lstStyle/>
        <a:p>
          <a:endParaRPr lang="tr-TR"/>
        </a:p>
      </dgm:t>
    </dgm:pt>
    <dgm:pt modelId="{E0712F86-81F3-45CD-99A2-D882F87C2E62}" type="pres">
      <dgm:prSet presAssocID="{43B5F762-D708-4A1A-AECA-99CADB4E477B}" presName="accent_2" presStyleCnt="0"/>
      <dgm:spPr/>
    </dgm:pt>
    <dgm:pt modelId="{88D00908-4BD7-4CC8-892E-9AA65F6E2E49}" type="pres">
      <dgm:prSet presAssocID="{43B5F762-D708-4A1A-AECA-99CADB4E477B}" presName="accentRepeatNode" presStyleLbl="solidFgAcc1" presStyleIdx="1" presStyleCnt="5"/>
      <dgm:spPr/>
    </dgm:pt>
    <dgm:pt modelId="{3BF5CCE3-E284-44AA-A26F-FEDE115C807D}" type="pres">
      <dgm:prSet presAssocID="{BA8416A2-E9C1-4BB2-9608-5E38ECA1C30B}" presName="text_3" presStyleLbl="node1" presStyleIdx="2" presStyleCnt="5">
        <dgm:presLayoutVars>
          <dgm:bulletEnabled val="1"/>
        </dgm:presLayoutVars>
      </dgm:prSet>
      <dgm:spPr/>
      <dgm:t>
        <a:bodyPr/>
        <a:lstStyle/>
        <a:p>
          <a:endParaRPr lang="tr-TR"/>
        </a:p>
      </dgm:t>
    </dgm:pt>
    <dgm:pt modelId="{088FB11D-30D1-471F-8E5F-0BB0399844F3}" type="pres">
      <dgm:prSet presAssocID="{BA8416A2-E9C1-4BB2-9608-5E38ECA1C30B}" presName="accent_3" presStyleCnt="0"/>
      <dgm:spPr/>
    </dgm:pt>
    <dgm:pt modelId="{059D4AC4-79A8-47EE-AD60-C96C701E02A1}" type="pres">
      <dgm:prSet presAssocID="{BA8416A2-E9C1-4BB2-9608-5E38ECA1C30B}" presName="accentRepeatNode" presStyleLbl="solidFgAcc1" presStyleIdx="2" presStyleCnt="5"/>
      <dgm:spPr/>
    </dgm:pt>
    <dgm:pt modelId="{97341F3A-7364-4261-9862-11A5E48F15DB}" type="pres">
      <dgm:prSet presAssocID="{B4A67846-C81A-4EEF-BD71-B9195126AACD}" presName="text_4" presStyleLbl="node1" presStyleIdx="3" presStyleCnt="5">
        <dgm:presLayoutVars>
          <dgm:bulletEnabled val="1"/>
        </dgm:presLayoutVars>
      </dgm:prSet>
      <dgm:spPr/>
      <dgm:t>
        <a:bodyPr/>
        <a:lstStyle/>
        <a:p>
          <a:endParaRPr lang="tr-TR"/>
        </a:p>
      </dgm:t>
    </dgm:pt>
    <dgm:pt modelId="{3192F465-CF53-48BC-B5DC-1A9A67D1892A}" type="pres">
      <dgm:prSet presAssocID="{B4A67846-C81A-4EEF-BD71-B9195126AACD}" presName="accent_4" presStyleCnt="0"/>
      <dgm:spPr/>
    </dgm:pt>
    <dgm:pt modelId="{0107F730-1D85-4A41-90B8-DA14E7B50189}" type="pres">
      <dgm:prSet presAssocID="{B4A67846-C81A-4EEF-BD71-B9195126AACD}" presName="accentRepeatNode" presStyleLbl="solidFgAcc1" presStyleIdx="3" presStyleCnt="5"/>
      <dgm:spPr/>
    </dgm:pt>
    <dgm:pt modelId="{229CFDA5-C8D8-4D6D-B10E-43CB9B67BB87}" type="pres">
      <dgm:prSet presAssocID="{D7EEAACB-3DD3-4DB5-98B7-991E0E6B00C6}" presName="text_5" presStyleLbl="node1" presStyleIdx="4" presStyleCnt="5">
        <dgm:presLayoutVars>
          <dgm:bulletEnabled val="1"/>
        </dgm:presLayoutVars>
      </dgm:prSet>
      <dgm:spPr/>
      <dgm:t>
        <a:bodyPr/>
        <a:lstStyle/>
        <a:p>
          <a:endParaRPr lang="tr-TR"/>
        </a:p>
      </dgm:t>
    </dgm:pt>
    <dgm:pt modelId="{5A4E477D-E61E-4F8B-80D4-186D8E04AE81}" type="pres">
      <dgm:prSet presAssocID="{D7EEAACB-3DD3-4DB5-98B7-991E0E6B00C6}" presName="accent_5" presStyleCnt="0"/>
      <dgm:spPr/>
    </dgm:pt>
    <dgm:pt modelId="{495BA99B-4634-4445-8DAB-02C71086FB0F}" type="pres">
      <dgm:prSet presAssocID="{D7EEAACB-3DD3-4DB5-98B7-991E0E6B00C6}" presName="accentRepeatNode" presStyleLbl="solidFgAcc1" presStyleIdx="4" presStyleCnt="5"/>
      <dgm:spPr/>
    </dgm:pt>
  </dgm:ptLst>
  <dgm:cxnLst>
    <dgm:cxn modelId="{0436BA95-24EB-458B-BF69-66A018DCA463}" type="presOf" srcId="{C81E3CF8-2E84-42CC-9FAA-BC7F59B54ADB}" destId="{51FC0CD8-8DC1-4BCF-8513-118B536AF9A5}" srcOrd="0" destOrd="0" presId="urn:microsoft.com/office/officeart/2008/layout/VerticalCurvedList"/>
    <dgm:cxn modelId="{171E8BB0-1505-4132-980C-975AC0FB003F}" type="presOf" srcId="{D7EEAACB-3DD3-4DB5-98B7-991E0E6B00C6}" destId="{229CFDA5-C8D8-4D6D-B10E-43CB9B67BB87}" srcOrd="0" destOrd="0" presId="urn:microsoft.com/office/officeart/2008/layout/VerticalCurvedList"/>
    <dgm:cxn modelId="{F059233B-8ACD-40FB-84B3-563780D64BA4}" srcId="{6ADCFE30-40F5-4A4D-B9D4-26640101A022}" destId="{D7EEAACB-3DD3-4DB5-98B7-991E0E6B00C6}" srcOrd="4" destOrd="0" parTransId="{1B99376C-BEF6-41F8-918E-2262590BF68B}" sibTransId="{50865C12-2DC6-47E3-BD92-534278DDA57A}"/>
    <dgm:cxn modelId="{03651F55-D60A-42C6-B762-0363A0380A53}" srcId="{6ADCFE30-40F5-4A4D-B9D4-26640101A022}" destId="{B4A67846-C81A-4EEF-BD71-B9195126AACD}" srcOrd="3" destOrd="0" parTransId="{CBFC516C-8409-4A0F-B89B-41B2389A92B9}" sibTransId="{7BC8FE87-B36E-4415-85F1-28C34683B69E}"/>
    <dgm:cxn modelId="{B4EA22F4-06F4-4974-A9E7-A0434DC4300F}" type="presOf" srcId="{BA8416A2-E9C1-4BB2-9608-5E38ECA1C30B}" destId="{3BF5CCE3-E284-44AA-A26F-FEDE115C807D}" srcOrd="0" destOrd="0" presId="urn:microsoft.com/office/officeart/2008/layout/VerticalCurvedList"/>
    <dgm:cxn modelId="{18435D2B-4927-43BF-8499-961E4CEB2A39}" type="presOf" srcId="{43B5F762-D708-4A1A-AECA-99CADB4E477B}" destId="{FBDB73F5-B6E7-40DC-8FD3-113CB478788A}" srcOrd="0" destOrd="0" presId="urn:microsoft.com/office/officeart/2008/layout/VerticalCurvedList"/>
    <dgm:cxn modelId="{683879B8-A64A-4BB9-9A3F-5F0CFA514B11}" srcId="{6ADCFE30-40F5-4A4D-B9D4-26640101A022}" destId="{BA8416A2-E9C1-4BB2-9608-5E38ECA1C30B}" srcOrd="2" destOrd="0" parTransId="{72F8B56B-BF3C-46B0-85B1-529A7B4048A3}" sibTransId="{2E777E58-FCDB-4E80-BDA3-3520080002BD}"/>
    <dgm:cxn modelId="{47376A1D-1BD2-40B5-A069-542A6B0F308E}" type="presOf" srcId="{6BA49C38-45EB-4496-9857-12F6946F8080}" destId="{96639B61-1102-4936-9735-72CF39C93D23}" srcOrd="0" destOrd="0" presId="urn:microsoft.com/office/officeart/2008/layout/VerticalCurvedList"/>
    <dgm:cxn modelId="{3748F46F-03F2-410A-AC42-B4C860F99B3F}" srcId="{6ADCFE30-40F5-4A4D-B9D4-26640101A022}" destId="{6BA49C38-45EB-4496-9857-12F6946F8080}" srcOrd="0" destOrd="0" parTransId="{4AA2A8DC-E9C4-48F2-AEF9-AE760C16C148}" sibTransId="{C81E3CF8-2E84-42CC-9FAA-BC7F59B54ADB}"/>
    <dgm:cxn modelId="{6927B4DA-EDEE-414E-9B20-87C4F8FA749C}" type="presOf" srcId="{6ADCFE30-40F5-4A4D-B9D4-26640101A022}" destId="{43578B8E-4576-4A1A-A044-E835CAA36B94}" srcOrd="0" destOrd="0" presId="urn:microsoft.com/office/officeart/2008/layout/VerticalCurvedList"/>
    <dgm:cxn modelId="{E07106E2-C677-486E-BC64-E9DDB51E001B}" srcId="{6ADCFE30-40F5-4A4D-B9D4-26640101A022}" destId="{43B5F762-D708-4A1A-AECA-99CADB4E477B}" srcOrd="1" destOrd="0" parTransId="{21623A07-70D3-4878-9B63-4B3414407976}" sibTransId="{CBC0967F-978B-4455-AC75-A374A042DF20}"/>
    <dgm:cxn modelId="{3EBC18AD-25D7-4453-961D-7C4CF4861158}" type="presOf" srcId="{B4A67846-C81A-4EEF-BD71-B9195126AACD}" destId="{97341F3A-7364-4261-9862-11A5E48F15DB}" srcOrd="0" destOrd="0" presId="urn:microsoft.com/office/officeart/2008/layout/VerticalCurvedList"/>
    <dgm:cxn modelId="{24784924-E1D2-4DDE-9084-C9583B7F6EBA}" type="presParOf" srcId="{43578B8E-4576-4A1A-A044-E835CAA36B94}" destId="{23B1EB83-C338-45B6-9F78-44E1ABE2D28B}" srcOrd="0" destOrd="0" presId="urn:microsoft.com/office/officeart/2008/layout/VerticalCurvedList"/>
    <dgm:cxn modelId="{8C5F0B93-1D7F-4A18-88A1-EF1479A61FF6}" type="presParOf" srcId="{23B1EB83-C338-45B6-9F78-44E1ABE2D28B}" destId="{8152BB20-3FF6-4107-BD8E-6F1B456BFDB1}" srcOrd="0" destOrd="0" presId="urn:microsoft.com/office/officeart/2008/layout/VerticalCurvedList"/>
    <dgm:cxn modelId="{5374A50C-4D9E-49E7-B087-122A711DCCBE}" type="presParOf" srcId="{8152BB20-3FF6-4107-BD8E-6F1B456BFDB1}" destId="{06C67600-2C9C-442A-9546-C8A8D21AD0DD}" srcOrd="0" destOrd="0" presId="urn:microsoft.com/office/officeart/2008/layout/VerticalCurvedList"/>
    <dgm:cxn modelId="{6E7E5B94-9EF9-4ECD-85D7-C5C95EFB2CED}" type="presParOf" srcId="{8152BB20-3FF6-4107-BD8E-6F1B456BFDB1}" destId="{51FC0CD8-8DC1-4BCF-8513-118B536AF9A5}" srcOrd="1" destOrd="0" presId="urn:microsoft.com/office/officeart/2008/layout/VerticalCurvedList"/>
    <dgm:cxn modelId="{4AB566CD-7559-4485-8832-0AE0BB145A5E}" type="presParOf" srcId="{8152BB20-3FF6-4107-BD8E-6F1B456BFDB1}" destId="{74FAF665-C5D8-4213-886F-D40F8892EC55}" srcOrd="2" destOrd="0" presId="urn:microsoft.com/office/officeart/2008/layout/VerticalCurvedList"/>
    <dgm:cxn modelId="{49FBED5A-2317-41DC-ACFB-1E0614B676A5}" type="presParOf" srcId="{8152BB20-3FF6-4107-BD8E-6F1B456BFDB1}" destId="{4D87CA3B-FCD7-4D6E-85DD-D5364A5244E3}" srcOrd="3" destOrd="0" presId="urn:microsoft.com/office/officeart/2008/layout/VerticalCurvedList"/>
    <dgm:cxn modelId="{86292C02-3ACA-4C9D-B973-08BDD5A22DFD}" type="presParOf" srcId="{23B1EB83-C338-45B6-9F78-44E1ABE2D28B}" destId="{96639B61-1102-4936-9735-72CF39C93D23}" srcOrd="1" destOrd="0" presId="urn:microsoft.com/office/officeart/2008/layout/VerticalCurvedList"/>
    <dgm:cxn modelId="{DE36A7E5-902B-449A-B204-6D1C902E1025}" type="presParOf" srcId="{23B1EB83-C338-45B6-9F78-44E1ABE2D28B}" destId="{12C80492-D06D-4519-8B2D-85A7964DAE0E}" srcOrd="2" destOrd="0" presId="urn:microsoft.com/office/officeart/2008/layout/VerticalCurvedList"/>
    <dgm:cxn modelId="{7BE9B6F0-B254-407B-B151-DEE43BE95519}" type="presParOf" srcId="{12C80492-D06D-4519-8B2D-85A7964DAE0E}" destId="{0A8FD8EC-6FB9-48F5-939C-C526C9815BA2}" srcOrd="0" destOrd="0" presId="urn:microsoft.com/office/officeart/2008/layout/VerticalCurvedList"/>
    <dgm:cxn modelId="{5133689A-FFEA-4E70-B3B2-4F0393DE7B8F}" type="presParOf" srcId="{23B1EB83-C338-45B6-9F78-44E1ABE2D28B}" destId="{FBDB73F5-B6E7-40DC-8FD3-113CB478788A}" srcOrd="3" destOrd="0" presId="urn:microsoft.com/office/officeart/2008/layout/VerticalCurvedList"/>
    <dgm:cxn modelId="{53612D51-7632-48D0-81F9-FDA49FF02430}" type="presParOf" srcId="{23B1EB83-C338-45B6-9F78-44E1ABE2D28B}" destId="{E0712F86-81F3-45CD-99A2-D882F87C2E62}" srcOrd="4" destOrd="0" presId="urn:microsoft.com/office/officeart/2008/layout/VerticalCurvedList"/>
    <dgm:cxn modelId="{418DD5B8-A7AB-4FCD-BF76-068F5BC1869D}" type="presParOf" srcId="{E0712F86-81F3-45CD-99A2-D882F87C2E62}" destId="{88D00908-4BD7-4CC8-892E-9AA65F6E2E49}" srcOrd="0" destOrd="0" presId="urn:microsoft.com/office/officeart/2008/layout/VerticalCurvedList"/>
    <dgm:cxn modelId="{13587219-69B5-4E94-ABD3-FD2EA11FBA07}" type="presParOf" srcId="{23B1EB83-C338-45B6-9F78-44E1ABE2D28B}" destId="{3BF5CCE3-E284-44AA-A26F-FEDE115C807D}" srcOrd="5" destOrd="0" presId="urn:microsoft.com/office/officeart/2008/layout/VerticalCurvedList"/>
    <dgm:cxn modelId="{BF6434E4-7D36-475B-BF40-4FD1614895FE}" type="presParOf" srcId="{23B1EB83-C338-45B6-9F78-44E1ABE2D28B}" destId="{088FB11D-30D1-471F-8E5F-0BB0399844F3}" srcOrd="6" destOrd="0" presId="urn:microsoft.com/office/officeart/2008/layout/VerticalCurvedList"/>
    <dgm:cxn modelId="{D1B68CCF-8DF4-4C02-A00F-64431C414FC9}" type="presParOf" srcId="{088FB11D-30D1-471F-8E5F-0BB0399844F3}" destId="{059D4AC4-79A8-47EE-AD60-C96C701E02A1}" srcOrd="0" destOrd="0" presId="urn:microsoft.com/office/officeart/2008/layout/VerticalCurvedList"/>
    <dgm:cxn modelId="{B58479FF-AF57-4435-AD94-37C29096CF8E}" type="presParOf" srcId="{23B1EB83-C338-45B6-9F78-44E1ABE2D28B}" destId="{97341F3A-7364-4261-9862-11A5E48F15DB}" srcOrd="7" destOrd="0" presId="urn:microsoft.com/office/officeart/2008/layout/VerticalCurvedList"/>
    <dgm:cxn modelId="{79940AAC-D00B-49AF-9E10-CD12290FB623}" type="presParOf" srcId="{23B1EB83-C338-45B6-9F78-44E1ABE2D28B}" destId="{3192F465-CF53-48BC-B5DC-1A9A67D1892A}" srcOrd="8" destOrd="0" presId="urn:microsoft.com/office/officeart/2008/layout/VerticalCurvedList"/>
    <dgm:cxn modelId="{55D71FE3-ADB2-4D5C-AE38-E3CC92A8DB5C}" type="presParOf" srcId="{3192F465-CF53-48BC-B5DC-1A9A67D1892A}" destId="{0107F730-1D85-4A41-90B8-DA14E7B50189}" srcOrd="0" destOrd="0" presId="urn:microsoft.com/office/officeart/2008/layout/VerticalCurvedList"/>
    <dgm:cxn modelId="{B7BC61ED-301A-4DB0-A747-C01A467228BC}" type="presParOf" srcId="{23B1EB83-C338-45B6-9F78-44E1ABE2D28B}" destId="{229CFDA5-C8D8-4D6D-B10E-43CB9B67BB87}" srcOrd="9" destOrd="0" presId="urn:microsoft.com/office/officeart/2008/layout/VerticalCurvedList"/>
    <dgm:cxn modelId="{D69F7BA0-81A9-45E2-B15C-031AC4658655}" type="presParOf" srcId="{23B1EB83-C338-45B6-9F78-44E1ABE2D28B}" destId="{5A4E477D-E61E-4F8B-80D4-186D8E04AE81}" srcOrd="10" destOrd="0" presId="urn:microsoft.com/office/officeart/2008/layout/VerticalCurvedList"/>
    <dgm:cxn modelId="{1BF4CC4B-D43D-49E7-91BE-0F4B5A8D1F6D}" type="presParOf" srcId="{5A4E477D-E61E-4F8B-80D4-186D8E04AE81}" destId="{495BA99B-4634-4445-8DAB-02C71086FB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F08B3A-3B2F-45FA-A531-37C320BAF44F}" type="doc">
      <dgm:prSet loTypeId="urn:microsoft.com/office/officeart/2008/layout/VerticalCurvedList" loCatId="list" qsTypeId="urn:microsoft.com/office/officeart/2005/8/quickstyle/3d1" qsCatId="3D" csTypeId="urn:microsoft.com/office/officeart/2005/8/colors/accent2_5" csCatId="accent2" phldr="1"/>
      <dgm:spPr/>
      <dgm:t>
        <a:bodyPr/>
        <a:lstStyle/>
        <a:p>
          <a:endParaRPr lang="tr-TR"/>
        </a:p>
      </dgm:t>
    </dgm:pt>
    <dgm:pt modelId="{E602C1E6-07BE-4B14-BCF4-573A9FF2C7CC}">
      <dgm:prSet custT="1"/>
      <dgm:spPr/>
      <dgm:t>
        <a:bodyPr/>
        <a:lstStyle/>
        <a:p>
          <a:pPr rtl="0"/>
          <a:r>
            <a:rPr lang="tr-TR" sz="1800"/>
            <a:t>İç Kontrol Uyum Eylem Planı </a:t>
          </a:r>
        </a:p>
      </dgm:t>
    </dgm:pt>
    <dgm:pt modelId="{2BDB906D-89E9-4C5F-9692-1081F21DF06F}" type="parTrans" cxnId="{96B92841-C54F-4BB6-911A-C9B42B041F18}">
      <dgm:prSet/>
      <dgm:spPr/>
      <dgm:t>
        <a:bodyPr/>
        <a:lstStyle/>
        <a:p>
          <a:endParaRPr lang="tr-TR" sz="2400">
            <a:solidFill>
              <a:srgbClr val="FFFFFF"/>
            </a:solidFill>
          </a:endParaRPr>
        </a:p>
      </dgm:t>
    </dgm:pt>
    <dgm:pt modelId="{97D00320-4388-4E26-9A43-D3400DA192DB}" type="sibTrans" cxnId="{96B92841-C54F-4BB6-911A-C9B42B041F18}">
      <dgm:prSet/>
      <dgm:spPr/>
      <dgm:t>
        <a:bodyPr/>
        <a:lstStyle/>
        <a:p>
          <a:endParaRPr lang="tr-TR" sz="2400">
            <a:solidFill>
              <a:srgbClr val="FFFFFF"/>
            </a:solidFill>
          </a:endParaRPr>
        </a:p>
      </dgm:t>
    </dgm:pt>
    <dgm:pt modelId="{3CF3EAE8-D2AD-4450-A4DF-FA8AC331E9E1}">
      <dgm:prSet custT="1"/>
      <dgm:spPr/>
      <dgm:t>
        <a:bodyPr/>
        <a:lstStyle/>
        <a:p>
          <a:pPr rtl="0"/>
          <a:r>
            <a:rPr lang="tr-TR" sz="1800" dirty="0"/>
            <a:t>Risk Değerlendirme Raporu</a:t>
          </a:r>
        </a:p>
      </dgm:t>
    </dgm:pt>
    <dgm:pt modelId="{E719D999-C9CE-4554-93BA-E0A997693837}" type="parTrans" cxnId="{02D8ED59-6060-4F31-BE3D-5E13F6991F4A}">
      <dgm:prSet/>
      <dgm:spPr/>
      <dgm:t>
        <a:bodyPr/>
        <a:lstStyle/>
        <a:p>
          <a:endParaRPr lang="tr-TR" sz="2400">
            <a:solidFill>
              <a:srgbClr val="FFFFFF"/>
            </a:solidFill>
          </a:endParaRPr>
        </a:p>
      </dgm:t>
    </dgm:pt>
    <dgm:pt modelId="{931A2140-87D5-439B-9DBA-54DD2451ADB8}" type="sibTrans" cxnId="{02D8ED59-6060-4F31-BE3D-5E13F6991F4A}">
      <dgm:prSet/>
      <dgm:spPr/>
      <dgm:t>
        <a:bodyPr/>
        <a:lstStyle/>
        <a:p>
          <a:endParaRPr lang="tr-TR" sz="2400">
            <a:solidFill>
              <a:srgbClr val="FFFFFF"/>
            </a:solidFill>
          </a:endParaRPr>
        </a:p>
      </dgm:t>
    </dgm:pt>
    <dgm:pt modelId="{C968B57F-66E8-451A-97DF-A2C3405068C3}">
      <dgm:prSet custT="1"/>
      <dgm:spPr/>
      <dgm:t>
        <a:bodyPr/>
        <a:lstStyle/>
        <a:p>
          <a:pPr rtl="0"/>
          <a:r>
            <a:rPr lang="tr-TR" sz="1800" dirty="0"/>
            <a:t>Risk Eylem Planları</a:t>
          </a:r>
        </a:p>
      </dgm:t>
    </dgm:pt>
    <dgm:pt modelId="{BE782C2C-8965-46A7-9B4D-5DD7419AD6B3}" type="parTrans" cxnId="{2CA6ED44-F948-45A1-B62E-689C0271E6FB}">
      <dgm:prSet/>
      <dgm:spPr/>
      <dgm:t>
        <a:bodyPr/>
        <a:lstStyle/>
        <a:p>
          <a:endParaRPr lang="tr-TR" sz="2400">
            <a:solidFill>
              <a:srgbClr val="FFFFFF"/>
            </a:solidFill>
          </a:endParaRPr>
        </a:p>
      </dgm:t>
    </dgm:pt>
    <dgm:pt modelId="{BBA28CA2-55D5-4399-8143-2E514B609E3B}" type="sibTrans" cxnId="{2CA6ED44-F948-45A1-B62E-689C0271E6FB}">
      <dgm:prSet/>
      <dgm:spPr/>
      <dgm:t>
        <a:bodyPr/>
        <a:lstStyle/>
        <a:p>
          <a:endParaRPr lang="tr-TR" sz="2400">
            <a:solidFill>
              <a:srgbClr val="FFFFFF"/>
            </a:solidFill>
          </a:endParaRPr>
        </a:p>
      </dgm:t>
    </dgm:pt>
    <dgm:pt modelId="{56BFD997-6613-455B-AF29-CC2031E12085}">
      <dgm:prSet custT="1"/>
      <dgm:spPr/>
      <dgm:t>
        <a:bodyPr/>
        <a:lstStyle/>
        <a:p>
          <a:pPr rtl="0"/>
          <a:r>
            <a:rPr lang="tr-TR" sz="1800" dirty="0"/>
            <a:t>İç kontrol eğitimleri</a:t>
          </a:r>
        </a:p>
      </dgm:t>
    </dgm:pt>
    <dgm:pt modelId="{29FBBA2D-C1B5-491C-8A1B-E131373B46F0}" type="parTrans" cxnId="{57F38C8F-8765-4D45-A301-56A4877FC5A0}">
      <dgm:prSet/>
      <dgm:spPr/>
      <dgm:t>
        <a:bodyPr/>
        <a:lstStyle/>
        <a:p>
          <a:endParaRPr lang="tr-TR" sz="2400">
            <a:solidFill>
              <a:srgbClr val="FFFFFF"/>
            </a:solidFill>
          </a:endParaRPr>
        </a:p>
      </dgm:t>
    </dgm:pt>
    <dgm:pt modelId="{808C5AC7-18D3-43DF-83CC-060E94612F13}" type="sibTrans" cxnId="{57F38C8F-8765-4D45-A301-56A4877FC5A0}">
      <dgm:prSet/>
      <dgm:spPr/>
      <dgm:t>
        <a:bodyPr/>
        <a:lstStyle/>
        <a:p>
          <a:endParaRPr lang="tr-TR" sz="2400">
            <a:solidFill>
              <a:srgbClr val="FFFFFF"/>
            </a:solidFill>
          </a:endParaRPr>
        </a:p>
      </dgm:t>
    </dgm:pt>
    <dgm:pt modelId="{2DEDED80-EAD3-4E35-AABE-8A9A2934D3FB}">
      <dgm:prSet custT="1"/>
      <dgm:spPr/>
      <dgm:t>
        <a:bodyPr/>
        <a:lstStyle/>
        <a:p>
          <a:r>
            <a:rPr lang="tr-TR" sz="2000" dirty="0"/>
            <a:t>Süreçlerin Değerlendirilmesi</a:t>
          </a:r>
        </a:p>
      </dgm:t>
    </dgm:pt>
    <dgm:pt modelId="{5DD75A0C-777D-41CB-92BA-D31383F2B813}" type="parTrans" cxnId="{9D91A994-2953-47AD-ACE5-036C41D0538B}">
      <dgm:prSet/>
      <dgm:spPr/>
      <dgm:t>
        <a:bodyPr/>
        <a:lstStyle/>
        <a:p>
          <a:endParaRPr lang="tr-TR"/>
        </a:p>
      </dgm:t>
    </dgm:pt>
    <dgm:pt modelId="{D143CD4B-E8EC-4064-BB0E-793EC3D4D5FD}" type="sibTrans" cxnId="{9D91A994-2953-47AD-ACE5-036C41D0538B}">
      <dgm:prSet/>
      <dgm:spPr/>
      <dgm:t>
        <a:bodyPr/>
        <a:lstStyle/>
        <a:p>
          <a:endParaRPr lang="tr-TR"/>
        </a:p>
      </dgm:t>
    </dgm:pt>
    <dgm:pt modelId="{AA27FAEE-8F85-4928-8BFA-EB5E91E84832}">
      <dgm:prSet/>
      <dgm:spPr/>
      <dgm:t>
        <a:bodyPr/>
        <a:lstStyle/>
        <a:p>
          <a:r>
            <a:rPr lang="tr-TR"/>
            <a:t>İKOS (İç Kontrol Otomasyon Sistemi)</a:t>
          </a:r>
          <a:endParaRPr lang="tr-TR" dirty="0"/>
        </a:p>
      </dgm:t>
    </dgm:pt>
    <dgm:pt modelId="{C4EE5720-BA02-43F3-9FD5-C7604414989E}" type="parTrans" cxnId="{681F7C5F-8A97-43A5-BE5E-E4E807BA4C38}">
      <dgm:prSet/>
      <dgm:spPr/>
      <dgm:t>
        <a:bodyPr/>
        <a:lstStyle/>
        <a:p>
          <a:endParaRPr lang="tr-TR"/>
        </a:p>
      </dgm:t>
    </dgm:pt>
    <dgm:pt modelId="{6638996A-00C6-479A-9B39-1E17175A41C6}" type="sibTrans" cxnId="{681F7C5F-8A97-43A5-BE5E-E4E807BA4C38}">
      <dgm:prSet/>
      <dgm:spPr/>
      <dgm:t>
        <a:bodyPr/>
        <a:lstStyle/>
        <a:p>
          <a:endParaRPr lang="tr-TR"/>
        </a:p>
      </dgm:t>
    </dgm:pt>
    <dgm:pt modelId="{7BE0A0A8-334D-45BD-B903-438883377AA4}" type="pres">
      <dgm:prSet presAssocID="{4BF08B3A-3B2F-45FA-A531-37C320BAF44F}" presName="Name0" presStyleCnt="0">
        <dgm:presLayoutVars>
          <dgm:chMax val="7"/>
          <dgm:chPref val="7"/>
          <dgm:dir/>
        </dgm:presLayoutVars>
      </dgm:prSet>
      <dgm:spPr/>
      <dgm:t>
        <a:bodyPr/>
        <a:lstStyle/>
        <a:p>
          <a:endParaRPr lang="tr-TR"/>
        </a:p>
      </dgm:t>
    </dgm:pt>
    <dgm:pt modelId="{B56A463E-FF52-4B21-A193-AF4D77317A30}" type="pres">
      <dgm:prSet presAssocID="{4BF08B3A-3B2F-45FA-A531-37C320BAF44F}" presName="Name1" presStyleCnt="0"/>
      <dgm:spPr/>
    </dgm:pt>
    <dgm:pt modelId="{998C856E-1AB2-423D-8C3D-37FB4E884FD7}" type="pres">
      <dgm:prSet presAssocID="{4BF08B3A-3B2F-45FA-A531-37C320BAF44F}" presName="cycle" presStyleCnt="0"/>
      <dgm:spPr/>
    </dgm:pt>
    <dgm:pt modelId="{5DA10CD7-A91F-4A22-9F80-0DDBCE51E6A9}" type="pres">
      <dgm:prSet presAssocID="{4BF08B3A-3B2F-45FA-A531-37C320BAF44F}" presName="srcNode" presStyleLbl="node1" presStyleIdx="0" presStyleCnt="6"/>
      <dgm:spPr/>
    </dgm:pt>
    <dgm:pt modelId="{72D980DC-6F61-4F71-8A5D-6D53B123B5D9}" type="pres">
      <dgm:prSet presAssocID="{4BF08B3A-3B2F-45FA-A531-37C320BAF44F}" presName="conn" presStyleLbl="parChTrans1D2" presStyleIdx="0" presStyleCnt="1"/>
      <dgm:spPr/>
      <dgm:t>
        <a:bodyPr/>
        <a:lstStyle/>
        <a:p>
          <a:endParaRPr lang="tr-TR"/>
        </a:p>
      </dgm:t>
    </dgm:pt>
    <dgm:pt modelId="{B0263C8A-E5C2-4C79-B870-708224BF92CE}" type="pres">
      <dgm:prSet presAssocID="{4BF08B3A-3B2F-45FA-A531-37C320BAF44F}" presName="extraNode" presStyleLbl="node1" presStyleIdx="0" presStyleCnt="6"/>
      <dgm:spPr/>
    </dgm:pt>
    <dgm:pt modelId="{8C9776B4-189D-44D5-8498-0ECAB1A08F78}" type="pres">
      <dgm:prSet presAssocID="{4BF08B3A-3B2F-45FA-A531-37C320BAF44F}" presName="dstNode" presStyleLbl="node1" presStyleIdx="0" presStyleCnt="6"/>
      <dgm:spPr/>
    </dgm:pt>
    <dgm:pt modelId="{DADFAAAE-168A-4240-8141-77CF28FD4BB7}" type="pres">
      <dgm:prSet presAssocID="{E602C1E6-07BE-4B14-BCF4-573A9FF2C7CC}" presName="text_1" presStyleLbl="node1" presStyleIdx="0" presStyleCnt="6">
        <dgm:presLayoutVars>
          <dgm:bulletEnabled val="1"/>
        </dgm:presLayoutVars>
      </dgm:prSet>
      <dgm:spPr/>
      <dgm:t>
        <a:bodyPr/>
        <a:lstStyle/>
        <a:p>
          <a:endParaRPr lang="tr-TR"/>
        </a:p>
      </dgm:t>
    </dgm:pt>
    <dgm:pt modelId="{DB389A50-A2EF-40D1-B49D-74F91D066789}" type="pres">
      <dgm:prSet presAssocID="{E602C1E6-07BE-4B14-BCF4-573A9FF2C7CC}" presName="accent_1" presStyleCnt="0"/>
      <dgm:spPr/>
    </dgm:pt>
    <dgm:pt modelId="{35048D86-0F32-4205-96E2-4BECFA4B9567}" type="pres">
      <dgm:prSet presAssocID="{E602C1E6-07BE-4B14-BCF4-573A9FF2C7CC}" presName="accentRepeatNode" presStyleLbl="solidFgAcc1" presStyleIdx="0" presStyleCnt="6"/>
      <dgm:spPr/>
    </dgm:pt>
    <dgm:pt modelId="{1BB7F055-CEE5-442C-BB4E-0529341CFB7F}" type="pres">
      <dgm:prSet presAssocID="{3CF3EAE8-D2AD-4450-A4DF-FA8AC331E9E1}" presName="text_2" presStyleLbl="node1" presStyleIdx="1" presStyleCnt="6">
        <dgm:presLayoutVars>
          <dgm:bulletEnabled val="1"/>
        </dgm:presLayoutVars>
      </dgm:prSet>
      <dgm:spPr/>
      <dgm:t>
        <a:bodyPr/>
        <a:lstStyle/>
        <a:p>
          <a:endParaRPr lang="tr-TR"/>
        </a:p>
      </dgm:t>
    </dgm:pt>
    <dgm:pt modelId="{AFBBFE4C-DF71-4236-A9E2-51746B2B4194}" type="pres">
      <dgm:prSet presAssocID="{3CF3EAE8-D2AD-4450-A4DF-FA8AC331E9E1}" presName="accent_2" presStyleCnt="0"/>
      <dgm:spPr/>
    </dgm:pt>
    <dgm:pt modelId="{E7010D0B-4ED2-4AF9-B06A-53053E722EA3}" type="pres">
      <dgm:prSet presAssocID="{3CF3EAE8-D2AD-4450-A4DF-FA8AC331E9E1}" presName="accentRepeatNode" presStyleLbl="solidFgAcc1" presStyleIdx="1" presStyleCnt="6"/>
      <dgm:spPr/>
    </dgm:pt>
    <dgm:pt modelId="{162018EE-B922-4D01-92FE-57989AE17A9B}" type="pres">
      <dgm:prSet presAssocID="{2DEDED80-EAD3-4E35-AABE-8A9A2934D3FB}" presName="text_3" presStyleLbl="node1" presStyleIdx="2" presStyleCnt="6">
        <dgm:presLayoutVars>
          <dgm:bulletEnabled val="1"/>
        </dgm:presLayoutVars>
      </dgm:prSet>
      <dgm:spPr/>
      <dgm:t>
        <a:bodyPr/>
        <a:lstStyle/>
        <a:p>
          <a:endParaRPr lang="tr-TR"/>
        </a:p>
      </dgm:t>
    </dgm:pt>
    <dgm:pt modelId="{997C9CEA-753B-4E2F-BAC7-35E9A89D7D7A}" type="pres">
      <dgm:prSet presAssocID="{2DEDED80-EAD3-4E35-AABE-8A9A2934D3FB}" presName="accent_3" presStyleCnt="0"/>
      <dgm:spPr/>
    </dgm:pt>
    <dgm:pt modelId="{0BF9AF0D-29A2-432A-820C-6AA138A12E05}" type="pres">
      <dgm:prSet presAssocID="{2DEDED80-EAD3-4E35-AABE-8A9A2934D3FB}" presName="accentRepeatNode" presStyleLbl="solidFgAcc1" presStyleIdx="2" presStyleCnt="6"/>
      <dgm:spPr/>
    </dgm:pt>
    <dgm:pt modelId="{F0BA5FE5-3307-4AF8-85E1-977675E52507}" type="pres">
      <dgm:prSet presAssocID="{C968B57F-66E8-451A-97DF-A2C3405068C3}" presName="text_4" presStyleLbl="node1" presStyleIdx="3" presStyleCnt="6">
        <dgm:presLayoutVars>
          <dgm:bulletEnabled val="1"/>
        </dgm:presLayoutVars>
      </dgm:prSet>
      <dgm:spPr/>
      <dgm:t>
        <a:bodyPr/>
        <a:lstStyle/>
        <a:p>
          <a:endParaRPr lang="tr-TR"/>
        </a:p>
      </dgm:t>
    </dgm:pt>
    <dgm:pt modelId="{51081EA4-58D7-48F5-945F-EE4CEC4D0DD1}" type="pres">
      <dgm:prSet presAssocID="{C968B57F-66E8-451A-97DF-A2C3405068C3}" presName="accent_4" presStyleCnt="0"/>
      <dgm:spPr/>
    </dgm:pt>
    <dgm:pt modelId="{E650738E-C32E-42B3-A6CF-3B5BB06D0275}" type="pres">
      <dgm:prSet presAssocID="{C968B57F-66E8-451A-97DF-A2C3405068C3}" presName="accentRepeatNode" presStyleLbl="solidFgAcc1" presStyleIdx="3" presStyleCnt="6"/>
      <dgm:spPr/>
    </dgm:pt>
    <dgm:pt modelId="{5ED003AD-49E8-4DAC-B835-9C648FF5ED77}" type="pres">
      <dgm:prSet presAssocID="{AA27FAEE-8F85-4928-8BFA-EB5E91E84832}" presName="text_5" presStyleLbl="node1" presStyleIdx="4" presStyleCnt="6">
        <dgm:presLayoutVars>
          <dgm:bulletEnabled val="1"/>
        </dgm:presLayoutVars>
      </dgm:prSet>
      <dgm:spPr/>
      <dgm:t>
        <a:bodyPr/>
        <a:lstStyle/>
        <a:p>
          <a:endParaRPr lang="tr-TR"/>
        </a:p>
      </dgm:t>
    </dgm:pt>
    <dgm:pt modelId="{AA464D5D-413C-47AB-8126-A987765CA008}" type="pres">
      <dgm:prSet presAssocID="{AA27FAEE-8F85-4928-8BFA-EB5E91E84832}" presName="accent_5" presStyleCnt="0"/>
      <dgm:spPr/>
    </dgm:pt>
    <dgm:pt modelId="{2A330A36-6447-46BF-99E4-B403AC4E96D6}" type="pres">
      <dgm:prSet presAssocID="{AA27FAEE-8F85-4928-8BFA-EB5E91E84832}" presName="accentRepeatNode" presStyleLbl="solidFgAcc1" presStyleIdx="4" presStyleCnt="6"/>
      <dgm:spPr/>
    </dgm:pt>
    <dgm:pt modelId="{DAF2D1A6-0090-47DD-A771-E5709C78A3F9}" type="pres">
      <dgm:prSet presAssocID="{56BFD997-6613-455B-AF29-CC2031E12085}" presName="text_6" presStyleLbl="node1" presStyleIdx="5" presStyleCnt="6">
        <dgm:presLayoutVars>
          <dgm:bulletEnabled val="1"/>
        </dgm:presLayoutVars>
      </dgm:prSet>
      <dgm:spPr/>
      <dgm:t>
        <a:bodyPr/>
        <a:lstStyle/>
        <a:p>
          <a:endParaRPr lang="tr-TR"/>
        </a:p>
      </dgm:t>
    </dgm:pt>
    <dgm:pt modelId="{896F1FDE-6D2E-455D-A521-31C4531DA927}" type="pres">
      <dgm:prSet presAssocID="{56BFD997-6613-455B-AF29-CC2031E12085}" presName="accent_6" presStyleCnt="0"/>
      <dgm:spPr/>
    </dgm:pt>
    <dgm:pt modelId="{749FE877-C226-44D1-933E-63795EB0CF2E}" type="pres">
      <dgm:prSet presAssocID="{56BFD997-6613-455B-AF29-CC2031E12085}" presName="accentRepeatNode" presStyleLbl="solidFgAcc1" presStyleIdx="5" presStyleCnt="6"/>
      <dgm:spPr/>
    </dgm:pt>
  </dgm:ptLst>
  <dgm:cxnLst>
    <dgm:cxn modelId="{57F38C8F-8765-4D45-A301-56A4877FC5A0}" srcId="{4BF08B3A-3B2F-45FA-A531-37C320BAF44F}" destId="{56BFD997-6613-455B-AF29-CC2031E12085}" srcOrd="5" destOrd="0" parTransId="{29FBBA2D-C1B5-491C-8A1B-E131373B46F0}" sibTransId="{808C5AC7-18D3-43DF-83CC-060E94612F13}"/>
    <dgm:cxn modelId="{27C8E51C-C289-449F-A08B-8A37DCB892C1}" type="presOf" srcId="{E602C1E6-07BE-4B14-BCF4-573A9FF2C7CC}" destId="{DADFAAAE-168A-4240-8141-77CF28FD4BB7}" srcOrd="0" destOrd="0" presId="urn:microsoft.com/office/officeart/2008/layout/VerticalCurvedList"/>
    <dgm:cxn modelId="{3912D6E7-6A5F-4B2A-81AB-75532BAE3852}" type="presOf" srcId="{97D00320-4388-4E26-9A43-D3400DA192DB}" destId="{72D980DC-6F61-4F71-8A5D-6D53B123B5D9}" srcOrd="0" destOrd="0" presId="urn:microsoft.com/office/officeart/2008/layout/VerticalCurvedList"/>
    <dgm:cxn modelId="{A8C1DBDC-41A2-4EC1-B670-87755649D2B5}" type="presOf" srcId="{2DEDED80-EAD3-4E35-AABE-8A9A2934D3FB}" destId="{162018EE-B922-4D01-92FE-57989AE17A9B}" srcOrd="0" destOrd="0" presId="urn:microsoft.com/office/officeart/2008/layout/VerticalCurvedList"/>
    <dgm:cxn modelId="{BC01FCE3-4BAB-4C82-8C9E-029A0875FAAC}" type="presOf" srcId="{AA27FAEE-8F85-4928-8BFA-EB5E91E84832}" destId="{5ED003AD-49E8-4DAC-B835-9C648FF5ED77}" srcOrd="0" destOrd="0" presId="urn:microsoft.com/office/officeart/2008/layout/VerticalCurvedList"/>
    <dgm:cxn modelId="{02D8ED59-6060-4F31-BE3D-5E13F6991F4A}" srcId="{4BF08B3A-3B2F-45FA-A531-37C320BAF44F}" destId="{3CF3EAE8-D2AD-4450-A4DF-FA8AC331E9E1}" srcOrd="1" destOrd="0" parTransId="{E719D999-C9CE-4554-93BA-E0A997693837}" sibTransId="{931A2140-87D5-439B-9DBA-54DD2451ADB8}"/>
    <dgm:cxn modelId="{42BC9E28-2F8B-4617-8ECF-79C8374A727E}" type="presOf" srcId="{4BF08B3A-3B2F-45FA-A531-37C320BAF44F}" destId="{7BE0A0A8-334D-45BD-B903-438883377AA4}" srcOrd="0" destOrd="0" presId="urn:microsoft.com/office/officeart/2008/layout/VerticalCurvedList"/>
    <dgm:cxn modelId="{157EF48F-B22B-42D5-A225-765F411D753D}" type="presOf" srcId="{56BFD997-6613-455B-AF29-CC2031E12085}" destId="{DAF2D1A6-0090-47DD-A771-E5709C78A3F9}" srcOrd="0" destOrd="0" presId="urn:microsoft.com/office/officeart/2008/layout/VerticalCurvedList"/>
    <dgm:cxn modelId="{2CA6ED44-F948-45A1-B62E-689C0271E6FB}" srcId="{4BF08B3A-3B2F-45FA-A531-37C320BAF44F}" destId="{C968B57F-66E8-451A-97DF-A2C3405068C3}" srcOrd="3" destOrd="0" parTransId="{BE782C2C-8965-46A7-9B4D-5DD7419AD6B3}" sibTransId="{BBA28CA2-55D5-4399-8143-2E514B609E3B}"/>
    <dgm:cxn modelId="{9D91A994-2953-47AD-ACE5-036C41D0538B}" srcId="{4BF08B3A-3B2F-45FA-A531-37C320BAF44F}" destId="{2DEDED80-EAD3-4E35-AABE-8A9A2934D3FB}" srcOrd="2" destOrd="0" parTransId="{5DD75A0C-777D-41CB-92BA-D31383F2B813}" sibTransId="{D143CD4B-E8EC-4064-BB0E-793EC3D4D5FD}"/>
    <dgm:cxn modelId="{8872B17A-906A-4414-BFD0-6918156ED294}" type="presOf" srcId="{C968B57F-66E8-451A-97DF-A2C3405068C3}" destId="{F0BA5FE5-3307-4AF8-85E1-977675E52507}" srcOrd="0" destOrd="0" presId="urn:microsoft.com/office/officeart/2008/layout/VerticalCurvedList"/>
    <dgm:cxn modelId="{0A41B5B3-B23D-450B-B7B2-844D196D53C4}" type="presOf" srcId="{3CF3EAE8-D2AD-4450-A4DF-FA8AC331E9E1}" destId="{1BB7F055-CEE5-442C-BB4E-0529341CFB7F}" srcOrd="0" destOrd="0" presId="urn:microsoft.com/office/officeart/2008/layout/VerticalCurvedList"/>
    <dgm:cxn modelId="{96B92841-C54F-4BB6-911A-C9B42B041F18}" srcId="{4BF08B3A-3B2F-45FA-A531-37C320BAF44F}" destId="{E602C1E6-07BE-4B14-BCF4-573A9FF2C7CC}" srcOrd="0" destOrd="0" parTransId="{2BDB906D-89E9-4C5F-9692-1081F21DF06F}" sibTransId="{97D00320-4388-4E26-9A43-D3400DA192DB}"/>
    <dgm:cxn modelId="{681F7C5F-8A97-43A5-BE5E-E4E807BA4C38}" srcId="{4BF08B3A-3B2F-45FA-A531-37C320BAF44F}" destId="{AA27FAEE-8F85-4928-8BFA-EB5E91E84832}" srcOrd="4" destOrd="0" parTransId="{C4EE5720-BA02-43F3-9FD5-C7604414989E}" sibTransId="{6638996A-00C6-479A-9B39-1E17175A41C6}"/>
    <dgm:cxn modelId="{6DC2A09A-57FE-4D9D-AE77-727A7605D9CD}" type="presParOf" srcId="{7BE0A0A8-334D-45BD-B903-438883377AA4}" destId="{B56A463E-FF52-4B21-A193-AF4D77317A30}" srcOrd="0" destOrd="0" presId="urn:microsoft.com/office/officeart/2008/layout/VerticalCurvedList"/>
    <dgm:cxn modelId="{4A04EC99-A8E2-48B0-A305-A8CFF2C60DC0}" type="presParOf" srcId="{B56A463E-FF52-4B21-A193-AF4D77317A30}" destId="{998C856E-1AB2-423D-8C3D-37FB4E884FD7}" srcOrd="0" destOrd="0" presId="urn:microsoft.com/office/officeart/2008/layout/VerticalCurvedList"/>
    <dgm:cxn modelId="{B8265F86-3690-4E52-AA8A-3BC9B9B47B76}" type="presParOf" srcId="{998C856E-1AB2-423D-8C3D-37FB4E884FD7}" destId="{5DA10CD7-A91F-4A22-9F80-0DDBCE51E6A9}" srcOrd="0" destOrd="0" presId="urn:microsoft.com/office/officeart/2008/layout/VerticalCurvedList"/>
    <dgm:cxn modelId="{D819AAB0-CF96-4168-8661-A44FD11A9E4D}" type="presParOf" srcId="{998C856E-1AB2-423D-8C3D-37FB4E884FD7}" destId="{72D980DC-6F61-4F71-8A5D-6D53B123B5D9}" srcOrd="1" destOrd="0" presId="urn:microsoft.com/office/officeart/2008/layout/VerticalCurvedList"/>
    <dgm:cxn modelId="{19DCEA67-5293-42DA-9289-A7F25FC2B834}" type="presParOf" srcId="{998C856E-1AB2-423D-8C3D-37FB4E884FD7}" destId="{B0263C8A-E5C2-4C79-B870-708224BF92CE}" srcOrd="2" destOrd="0" presId="urn:microsoft.com/office/officeart/2008/layout/VerticalCurvedList"/>
    <dgm:cxn modelId="{223C41EB-7F16-415A-93A9-484F8BB83740}" type="presParOf" srcId="{998C856E-1AB2-423D-8C3D-37FB4E884FD7}" destId="{8C9776B4-189D-44D5-8498-0ECAB1A08F78}" srcOrd="3" destOrd="0" presId="urn:microsoft.com/office/officeart/2008/layout/VerticalCurvedList"/>
    <dgm:cxn modelId="{B58AE0D5-83FC-4742-A12C-5D6804F6631F}" type="presParOf" srcId="{B56A463E-FF52-4B21-A193-AF4D77317A30}" destId="{DADFAAAE-168A-4240-8141-77CF28FD4BB7}" srcOrd="1" destOrd="0" presId="urn:microsoft.com/office/officeart/2008/layout/VerticalCurvedList"/>
    <dgm:cxn modelId="{BEFA5D02-9B16-4F98-9D16-CD7F4359D5DA}" type="presParOf" srcId="{B56A463E-FF52-4B21-A193-AF4D77317A30}" destId="{DB389A50-A2EF-40D1-B49D-74F91D066789}" srcOrd="2" destOrd="0" presId="urn:microsoft.com/office/officeart/2008/layout/VerticalCurvedList"/>
    <dgm:cxn modelId="{7021EFD6-2E99-43BE-873D-BEB4ECE5A965}" type="presParOf" srcId="{DB389A50-A2EF-40D1-B49D-74F91D066789}" destId="{35048D86-0F32-4205-96E2-4BECFA4B9567}" srcOrd="0" destOrd="0" presId="urn:microsoft.com/office/officeart/2008/layout/VerticalCurvedList"/>
    <dgm:cxn modelId="{D93D8155-588D-4EC6-81F1-548B580B1FC7}" type="presParOf" srcId="{B56A463E-FF52-4B21-A193-AF4D77317A30}" destId="{1BB7F055-CEE5-442C-BB4E-0529341CFB7F}" srcOrd="3" destOrd="0" presId="urn:microsoft.com/office/officeart/2008/layout/VerticalCurvedList"/>
    <dgm:cxn modelId="{7A9A7ABE-D5F4-4872-85B7-806B069599BC}" type="presParOf" srcId="{B56A463E-FF52-4B21-A193-AF4D77317A30}" destId="{AFBBFE4C-DF71-4236-A9E2-51746B2B4194}" srcOrd="4" destOrd="0" presId="urn:microsoft.com/office/officeart/2008/layout/VerticalCurvedList"/>
    <dgm:cxn modelId="{BF65A129-9857-4C46-B20C-F7BEE4644BD8}" type="presParOf" srcId="{AFBBFE4C-DF71-4236-A9E2-51746B2B4194}" destId="{E7010D0B-4ED2-4AF9-B06A-53053E722EA3}" srcOrd="0" destOrd="0" presId="urn:microsoft.com/office/officeart/2008/layout/VerticalCurvedList"/>
    <dgm:cxn modelId="{FE4FE645-085B-4BFA-8D74-AF19E2FA62D4}" type="presParOf" srcId="{B56A463E-FF52-4B21-A193-AF4D77317A30}" destId="{162018EE-B922-4D01-92FE-57989AE17A9B}" srcOrd="5" destOrd="0" presId="urn:microsoft.com/office/officeart/2008/layout/VerticalCurvedList"/>
    <dgm:cxn modelId="{19BA1CE3-026B-4536-AB7D-FE4B77237E0E}" type="presParOf" srcId="{B56A463E-FF52-4B21-A193-AF4D77317A30}" destId="{997C9CEA-753B-4E2F-BAC7-35E9A89D7D7A}" srcOrd="6" destOrd="0" presId="urn:microsoft.com/office/officeart/2008/layout/VerticalCurvedList"/>
    <dgm:cxn modelId="{9B66CA7A-3340-46B8-A7B4-268200F29144}" type="presParOf" srcId="{997C9CEA-753B-4E2F-BAC7-35E9A89D7D7A}" destId="{0BF9AF0D-29A2-432A-820C-6AA138A12E05}" srcOrd="0" destOrd="0" presId="urn:microsoft.com/office/officeart/2008/layout/VerticalCurvedList"/>
    <dgm:cxn modelId="{1A05641A-800B-49DC-9AF3-5F3C1CF487C1}" type="presParOf" srcId="{B56A463E-FF52-4B21-A193-AF4D77317A30}" destId="{F0BA5FE5-3307-4AF8-85E1-977675E52507}" srcOrd="7" destOrd="0" presId="urn:microsoft.com/office/officeart/2008/layout/VerticalCurvedList"/>
    <dgm:cxn modelId="{8065E253-0E20-4BD0-A7D8-C4E403814AA7}" type="presParOf" srcId="{B56A463E-FF52-4B21-A193-AF4D77317A30}" destId="{51081EA4-58D7-48F5-945F-EE4CEC4D0DD1}" srcOrd="8" destOrd="0" presId="urn:microsoft.com/office/officeart/2008/layout/VerticalCurvedList"/>
    <dgm:cxn modelId="{2E2B18D2-F305-459C-97A2-D2DB3EB2AE3A}" type="presParOf" srcId="{51081EA4-58D7-48F5-945F-EE4CEC4D0DD1}" destId="{E650738E-C32E-42B3-A6CF-3B5BB06D0275}" srcOrd="0" destOrd="0" presId="urn:microsoft.com/office/officeart/2008/layout/VerticalCurvedList"/>
    <dgm:cxn modelId="{48D0A3EA-288C-4826-A452-82AB0477EDFC}" type="presParOf" srcId="{B56A463E-FF52-4B21-A193-AF4D77317A30}" destId="{5ED003AD-49E8-4DAC-B835-9C648FF5ED77}" srcOrd="9" destOrd="0" presId="urn:microsoft.com/office/officeart/2008/layout/VerticalCurvedList"/>
    <dgm:cxn modelId="{DF9D99B9-F1CB-4428-946B-FE23075193DF}" type="presParOf" srcId="{B56A463E-FF52-4B21-A193-AF4D77317A30}" destId="{AA464D5D-413C-47AB-8126-A987765CA008}" srcOrd="10" destOrd="0" presId="urn:microsoft.com/office/officeart/2008/layout/VerticalCurvedList"/>
    <dgm:cxn modelId="{26E2DC88-523D-446F-A165-EFC8C97CF286}" type="presParOf" srcId="{AA464D5D-413C-47AB-8126-A987765CA008}" destId="{2A330A36-6447-46BF-99E4-B403AC4E96D6}" srcOrd="0" destOrd="0" presId="urn:microsoft.com/office/officeart/2008/layout/VerticalCurvedList"/>
    <dgm:cxn modelId="{F1E48C70-FC89-405D-909C-C856367655AF}" type="presParOf" srcId="{B56A463E-FF52-4B21-A193-AF4D77317A30}" destId="{DAF2D1A6-0090-47DD-A771-E5709C78A3F9}" srcOrd="11" destOrd="0" presId="urn:microsoft.com/office/officeart/2008/layout/VerticalCurvedList"/>
    <dgm:cxn modelId="{6616E597-EE59-4956-BEE3-B049FF5496AF}" type="presParOf" srcId="{B56A463E-FF52-4B21-A193-AF4D77317A30}" destId="{896F1FDE-6D2E-455D-A521-31C4531DA927}" srcOrd="12" destOrd="0" presId="urn:microsoft.com/office/officeart/2008/layout/VerticalCurvedList"/>
    <dgm:cxn modelId="{975295EA-C89C-4689-B328-D8FF0B33EC07}" type="presParOf" srcId="{896F1FDE-6D2E-455D-A521-31C4531DA927}" destId="{749FE877-C226-44D1-933E-63795EB0CF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260D2F-DAF5-4F14-AE59-13F4276E7ED7}" type="doc">
      <dgm:prSet loTypeId="urn:microsoft.com/office/officeart/2005/8/layout/vList6" loCatId="process" qsTypeId="urn:microsoft.com/office/officeart/2005/8/quickstyle/3d5" qsCatId="3D" csTypeId="urn:microsoft.com/office/officeart/2005/8/colors/colorful3" csCatId="colorful" phldr="1"/>
      <dgm:spPr/>
      <dgm:t>
        <a:bodyPr/>
        <a:lstStyle/>
        <a:p>
          <a:endParaRPr lang="tr-TR"/>
        </a:p>
      </dgm:t>
    </dgm:pt>
    <dgm:pt modelId="{A57F7DD9-7BC6-4404-9950-171C28438C0C}">
      <dgm:prSet phldrT="[Metin]" custT="1"/>
      <dgm:spPr/>
      <dgm:t>
        <a:bodyPr/>
        <a:lstStyle/>
        <a:p>
          <a:r>
            <a:rPr lang="tr-TR" sz="2400">
              <a:latin typeface="+mn-lt"/>
            </a:rPr>
            <a:t>Risk</a:t>
          </a:r>
          <a:endParaRPr lang="tr-TR" sz="2400" dirty="0">
            <a:latin typeface="+mn-lt"/>
          </a:endParaRPr>
        </a:p>
      </dgm:t>
    </dgm:pt>
    <dgm:pt modelId="{E4223F35-A07F-42D4-B306-E04674E2D745}" type="parTrans" cxnId="{2DD716B3-6BCD-4466-8435-8448FFA550A6}">
      <dgm:prSet/>
      <dgm:spPr/>
      <dgm:t>
        <a:bodyPr/>
        <a:lstStyle/>
        <a:p>
          <a:endParaRPr lang="tr-TR" sz="1600">
            <a:solidFill>
              <a:srgbClr val="FFFFFF"/>
            </a:solidFill>
            <a:latin typeface="+mn-lt"/>
          </a:endParaRPr>
        </a:p>
      </dgm:t>
    </dgm:pt>
    <dgm:pt modelId="{95175225-468C-41F1-A14E-24AF6727CDB2}" type="sibTrans" cxnId="{2DD716B3-6BCD-4466-8435-8448FFA550A6}">
      <dgm:prSet/>
      <dgm:spPr/>
      <dgm:t>
        <a:bodyPr/>
        <a:lstStyle/>
        <a:p>
          <a:endParaRPr lang="tr-TR" sz="1600">
            <a:solidFill>
              <a:srgbClr val="FFFFFF"/>
            </a:solidFill>
            <a:latin typeface="+mn-lt"/>
          </a:endParaRPr>
        </a:p>
      </dgm:t>
    </dgm:pt>
    <dgm:pt modelId="{B1460234-3EC4-4D35-A1DB-11C9601E020A}">
      <dgm:prSet phldrT="[Metin]" custT="1"/>
      <dgm:spPr/>
      <dgm:t>
        <a:bodyPr/>
        <a:lstStyle/>
        <a:p>
          <a:pPr rtl="0"/>
          <a:r>
            <a:rPr lang="tr-TR" sz="1600" noProof="0">
              <a:latin typeface="+mn-lt"/>
            </a:rPr>
            <a:t>Risk Yönetim Eylem Planının uygulanması</a:t>
          </a:r>
          <a:endParaRPr lang="tr-TR" sz="1600" dirty="0">
            <a:latin typeface="+mn-lt"/>
          </a:endParaRPr>
        </a:p>
      </dgm:t>
    </dgm:pt>
    <dgm:pt modelId="{FB95967C-6186-45A5-A3E8-282674F0BC71}" type="parTrans" cxnId="{BD5E908A-CA73-4B1D-8E5F-6D4C6DDDB6C9}">
      <dgm:prSet/>
      <dgm:spPr/>
      <dgm:t>
        <a:bodyPr/>
        <a:lstStyle/>
        <a:p>
          <a:endParaRPr lang="tr-TR" sz="1600">
            <a:solidFill>
              <a:srgbClr val="FFFFFF"/>
            </a:solidFill>
            <a:latin typeface="+mn-lt"/>
          </a:endParaRPr>
        </a:p>
      </dgm:t>
    </dgm:pt>
    <dgm:pt modelId="{68F7C31E-0116-4076-B288-7F8C5EB593E1}" type="sibTrans" cxnId="{BD5E908A-CA73-4B1D-8E5F-6D4C6DDDB6C9}">
      <dgm:prSet/>
      <dgm:spPr/>
      <dgm:t>
        <a:bodyPr/>
        <a:lstStyle/>
        <a:p>
          <a:endParaRPr lang="tr-TR" sz="1600">
            <a:solidFill>
              <a:srgbClr val="FFFFFF"/>
            </a:solidFill>
            <a:latin typeface="+mn-lt"/>
          </a:endParaRPr>
        </a:p>
      </dgm:t>
    </dgm:pt>
    <dgm:pt modelId="{AA3773B4-DBF5-43C5-8008-578D684FD683}">
      <dgm:prSet phldrT="[Metin]" custT="1"/>
      <dgm:spPr/>
      <dgm:t>
        <a:bodyPr/>
        <a:lstStyle/>
        <a:p>
          <a:r>
            <a:rPr lang="tr-TR" sz="2400">
              <a:latin typeface="+mn-lt"/>
            </a:rPr>
            <a:t>Süreç</a:t>
          </a:r>
          <a:endParaRPr lang="tr-TR" sz="2400" dirty="0">
            <a:latin typeface="+mn-lt"/>
          </a:endParaRPr>
        </a:p>
      </dgm:t>
    </dgm:pt>
    <dgm:pt modelId="{72F0A575-7DD6-45C8-9EAF-7CFA340F58FC}" type="parTrans" cxnId="{81C8A4D4-D6C0-4D41-ACC5-A34C5E3225B6}">
      <dgm:prSet/>
      <dgm:spPr/>
      <dgm:t>
        <a:bodyPr/>
        <a:lstStyle/>
        <a:p>
          <a:endParaRPr lang="tr-TR" sz="1600">
            <a:solidFill>
              <a:srgbClr val="FFFFFF"/>
            </a:solidFill>
            <a:latin typeface="+mn-lt"/>
          </a:endParaRPr>
        </a:p>
      </dgm:t>
    </dgm:pt>
    <dgm:pt modelId="{8424B1D4-F7E2-43D6-B66A-0CB9DAC0FBB9}" type="sibTrans" cxnId="{81C8A4D4-D6C0-4D41-ACC5-A34C5E3225B6}">
      <dgm:prSet/>
      <dgm:spPr/>
      <dgm:t>
        <a:bodyPr/>
        <a:lstStyle/>
        <a:p>
          <a:endParaRPr lang="tr-TR" sz="1600">
            <a:solidFill>
              <a:srgbClr val="FFFFFF"/>
            </a:solidFill>
            <a:latin typeface="+mn-lt"/>
          </a:endParaRPr>
        </a:p>
      </dgm:t>
    </dgm:pt>
    <dgm:pt modelId="{9C06F9E2-5BED-4CC4-B5E2-2869F22807EE}">
      <dgm:prSet phldrT="[Metin]" custT="1"/>
      <dgm:spPr/>
      <dgm:t>
        <a:bodyPr/>
        <a:lstStyle/>
        <a:p>
          <a:pPr rtl="0"/>
          <a:r>
            <a:rPr lang="tr-TR" sz="1600" noProof="0">
              <a:latin typeface="+mn-lt"/>
            </a:rPr>
            <a:t>Süreçlerin iyileştirilmesi</a:t>
          </a:r>
          <a:endParaRPr lang="tr-TR" sz="1600" dirty="0">
            <a:latin typeface="+mn-lt"/>
          </a:endParaRPr>
        </a:p>
      </dgm:t>
    </dgm:pt>
    <dgm:pt modelId="{1D0A527F-EC66-4E77-8AD0-B7F04A49A52D}" type="parTrans" cxnId="{AF12B796-5DDB-4B0A-8235-774BBF0F68AA}">
      <dgm:prSet/>
      <dgm:spPr/>
      <dgm:t>
        <a:bodyPr/>
        <a:lstStyle/>
        <a:p>
          <a:endParaRPr lang="tr-TR" sz="1600">
            <a:solidFill>
              <a:srgbClr val="FFFFFF"/>
            </a:solidFill>
            <a:latin typeface="+mn-lt"/>
          </a:endParaRPr>
        </a:p>
      </dgm:t>
    </dgm:pt>
    <dgm:pt modelId="{5A519928-1264-4991-A9DB-A27B6829232B}" type="sibTrans" cxnId="{AF12B796-5DDB-4B0A-8235-774BBF0F68AA}">
      <dgm:prSet/>
      <dgm:spPr/>
      <dgm:t>
        <a:bodyPr/>
        <a:lstStyle/>
        <a:p>
          <a:endParaRPr lang="tr-TR" sz="1600">
            <a:solidFill>
              <a:srgbClr val="FFFFFF"/>
            </a:solidFill>
            <a:latin typeface="+mn-lt"/>
          </a:endParaRPr>
        </a:p>
      </dgm:t>
    </dgm:pt>
    <dgm:pt modelId="{1A5CD37A-DA66-48BA-ABE9-31AF6A71CB43}">
      <dgm:prSet custT="1"/>
      <dgm:spPr/>
      <dgm:t>
        <a:bodyPr/>
        <a:lstStyle/>
        <a:p>
          <a:r>
            <a:rPr lang="tr-TR" sz="2400" dirty="0">
              <a:latin typeface="+mn-lt"/>
            </a:rPr>
            <a:t>İç Kontrol Eylem Planı (UEP)</a:t>
          </a:r>
        </a:p>
      </dgm:t>
    </dgm:pt>
    <dgm:pt modelId="{CE472B91-FA1D-453A-9471-043802130F1A}" type="parTrans" cxnId="{0F77AACE-0BF0-4619-A1D5-82E1409F19CF}">
      <dgm:prSet/>
      <dgm:spPr/>
      <dgm:t>
        <a:bodyPr/>
        <a:lstStyle/>
        <a:p>
          <a:endParaRPr lang="tr-TR" sz="1600">
            <a:solidFill>
              <a:srgbClr val="FFFFFF"/>
            </a:solidFill>
            <a:latin typeface="+mn-lt"/>
          </a:endParaRPr>
        </a:p>
      </dgm:t>
    </dgm:pt>
    <dgm:pt modelId="{5D91CBE9-DD67-441B-91C5-C14A5F495597}" type="sibTrans" cxnId="{0F77AACE-0BF0-4619-A1D5-82E1409F19CF}">
      <dgm:prSet/>
      <dgm:spPr/>
      <dgm:t>
        <a:bodyPr/>
        <a:lstStyle/>
        <a:p>
          <a:endParaRPr lang="tr-TR" sz="1600">
            <a:solidFill>
              <a:srgbClr val="FFFFFF"/>
            </a:solidFill>
            <a:latin typeface="+mn-lt"/>
          </a:endParaRPr>
        </a:p>
      </dgm:t>
    </dgm:pt>
    <dgm:pt modelId="{2A0C5218-1F73-47CC-9983-69F3525C1FB1}">
      <dgm:prSet custT="1"/>
      <dgm:spPr/>
      <dgm:t>
        <a:bodyPr/>
        <a:lstStyle/>
        <a:p>
          <a:r>
            <a:rPr lang="tr-TR" sz="2400">
              <a:latin typeface="+mn-lt"/>
            </a:rPr>
            <a:t>Teknik Destek/Danışmanlık</a:t>
          </a:r>
          <a:endParaRPr lang="tr-TR" sz="2400" dirty="0">
            <a:latin typeface="+mn-lt"/>
          </a:endParaRPr>
        </a:p>
      </dgm:t>
    </dgm:pt>
    <dgm:pt modelId="{1D8C7E5A-A8EA-403B-8046-2FF83CDC2690}" type="parTrans" cxnId="{15433AAD-7834-42DF-80C3-EDF8379CE8C2}">
      <dgm:prSet/>
      <dgm:spPr/>
      <dgm:t>
        <a:bodyPr/>
        <a:lstStyle/>
        <a:p>
          <a:endParaRPr lang="tr-TR" sz="1600">
            <a:solidFill>
              <a:srgbClr val="FFFFFF"/>
            </a:solidFill>
            <a:latin typeface="+mn-lt"/>
          </a:endParaRPr>
        </a:p>
      </dgm:t>
    </dgm:pt>
    <dgm:pt modelId="{AD4D6F3B-60A1-40EB-B7AF-C920BE1E7899}" type="sibTrans" cxnId="{15433AAD-7834-42DF-80C3-EDF8379CE8C2}">
      <dgm:prSet/>
      <dgm:spPr/>
      <dgm:t>
        <a:bodyPr/>
        <a:lstStyle/>
        <a:p>
          <a:endParaRPr lang="tr-TR" sz="1600">
            <a:solidFill>
              <a:srgbClr val="FFFFFF"/>
            </a:solidFill>
            <a:latin typeface="+mn-lt"/>
          </a:endParaRPr>
        </a:p>
      </dgm:t>
    </dgm:pt>
    <dgm:pt modelId="{04FF62A5-00D8-4606-826F-F5AA3C1BCE27}">
      <dgm:prSet custT="1"/>
      <dgm:spPr/>
      <dgm:t>
        <a:bodyPr/>
        <a:lstStyle/>
        <a:p>
          <a:r>
            <a:rPr lang="tr-TR" sz="1600">
              <a:latin typeface="+mn-lt"/>
            </a:rPr>
            <a:t>İç Kontrol Eylem Planı güncellemesi</a:t>
          </a:r>
          <a:endParaRPr lang="tr-TR" sz="1600" dirty="0">
            <a:latin typeface="+mn-lt"/>
          </a:endParaRPr>
        </a:p>
      </dgm:t>
    </dgm:pt>
    <dgm:pt modelId="{F8568253-E50B-4C32-869F-270686217073}" type="parTrans" cxnId="{9AAC694E-BCD1-4DB6-9B55-E96FCEA79AA7}">
      <dgm:prSet/>
      <dgm:spPr/>
      <dgm:t>
        <a:bodyPr/>
        <a:lstStyle/>
        <a:p>
          <a:endParaRPr lang="tr-TR" sz="1600">
            <a:solidFill>
              <a:srgbClr val="FFFFFF"/>
            </a:solidFill>
            <a:latin typeface="+mn-lt"/>
          </a:endParaRPr>
        </a:p>
      </dgm:t>
    </dgm:pt>
    <dgm:pt modelId="{90553723-EBF2-422B-A67D-2990FF289B10}" type="sibTrans" cxnId="{9AAC694E-BCD1-4DB6-9B55-E96FCEA79AA7}">
      <dgm:prSet/>
      <dgm:spPr/>
      <dgm:t>
        <a:bodyPr/>
        <a:lstStyle/>
        <a:p>
          <a:endParaRPr lang="tr-TR" sz="1600">
            <a:solidFill>
              <a:srgbClr val="FFFFFF"/>
            </a:solidFill>
            <a:latin typeface="+mn-lt"/>
          </a:endParaRPr>
        </a:p>
      </dgm:t>
    </dgm:pt>
    <dgm:pt modelId="{A9C686C9-8F1A-45A4-9AF9-2BF12D269693}">
      <dgm:prSet phldrT="[Metin]" custT="1"/>
      <dgm:spPr/>
      <dgm:t>
        <a:bodyPr/>
        <a:lstStyle/>
        <a:p>
          <a:pPr rtl="0"/>
          <a:r>
            <a:rPr lang="tr-TR" sz="1600">
              <a:latin typeface="+mn-lt"/>
            </a:rPr>
            <a:t>Mevcut Risklerin yeniden değerlendirilmesi</a:t>
          </a:r>
          <a:endParaRPr lang="tr-TR" sz="1600" dirty="0">
            <a:latin typeface="+mn-lt"/>
          </a:endParaRPr>
        </a:p>
      </dgm:t>
    </dgm:pt>
    <dgm:pt modelId="{F9F4AF08-7CA5-4CAF-9060-E4F581B94B10}" type="parTrans" cxnId="{B61BAAC8-0934-451B-B2B9-70384DC6AF00}">
      <dgm:prSet/>
      <dgm:spPr/>
      <dgm:t>
        <a:bodyPr/>
        <a:lstStyle/>
        <a:p>
          <a:endParaRPr lang="tr-TR" sz="1600">
            <a:solidFill>
              <a:srgbClr val="FFFFFF"/>
            </a:solidFill>
            <a:latin typeface="+mn-lt"/>
          </a:endParaRPr>
        </a:p>
      </dgm:t>
    </dgm:pt>
    <dgm:pt modelId="{976823DD-738B-4586-B31D-9483EBF386CC}" type="sibTrans" cxnId="{B61BAAC8-0934-451B-B2B9-70384DC6AF00}">
      <dgm:prSet/>
      <dgm:spPr/>
      <dgm:t>
        <a:bodyPr/>
        <a:lstStyle/>
        <a:p>
          <a:endParaRPr lang="tr-TR" sz="1600">
            <a:solidFill>
              <a:srgbClr val="FFFFFF"/>
            </a:solidFill>
            <a:latin typeface="+mn-lt"/>
          </a:endParaRPr>
        </a:p>
      </dgm:t>
    </dgm:pt>
    <dgm:pt modelId="{038B6020-B7FB-4062-84D9-6F2C55C30FBF}">
      <dgm:prSet phldrT="[Metin]" custT="1"/>
      <dgm:spPr/>
      <dgm:t>
        <a:bodyPr/>
        <a:lstStyle/>
        <a:p>
          <a:pPr rtl="0"/>
          <a:r>
            <a:rPr lang="tr-TR" sz="1600">
              <a:latin typeface="+mn-lt"/>
            </a:rPr>
            <a:t>Yeni risklerin tespit edilerek değerlendirilmesi</a:t>
          </a:r>
          <a:endParaRPr lang="tr-TR" sz="1600" dirty="0">
            <a:latin typeface="+mn-lt"/>
          </a:endParaRPr>
        </a:p>
      </dgm:t>
    </dgm:pt>
    <dgm:pt modelId="{52354C20-0478-45AE-9579-896D9D124EDA}" type="parTrans" cxnId="{DED578D4-215C-4B46-B9DA-34789247AC46}">
      <dgm:prSet/>
      <dgm:spPr/>
      <dgm:t>
        <a:bodyPr/>
        <a:lstStyle/>
        <a:p>
          <a:endParaRPr lang="tr-TR" sz="1600">
            <a:solidFill>
              <a:srgbClr val="FFFFFF"/>
            </a:solidFill>
            <a:latin typeface="+mn-lt"/>
          </a:endParaRPr>
        </a:p>
      </dgm:t>
    </dgm:pt>
    <dgm:pt modelId="{17EC77CE-5CCD-4E80-9D1C-A3694C783DF0}" type="sibTrans" cxnId="{DED578D4-215C-4B46-B9DA-34789247AC46}">
      <dgm:prSet/>
      <dgm:spPr/>
      <dgm:t>
        <a:bodyPr/>
        <a:lstStyle/>
        <a:p>
          <a:endParaRPr lang="tr-TR" sz="1600">
            <a:solidFill>
              <a:srgbClr val="FFFFFF"/>
            </a:solidFill>
            <a:latin typeface="+mn-lt"/>
          </a:endParaRPr>
        </a:p>
      </dgm:t>
    </dgm:pt>
    <dgm:pt modelId="{4820EEE8-A6E4-46A6-92EA-1BFADDC1B8D4}">
      <dgm:prSet phldrT="[Metin]" custT="1"/>
      <dgm:spPr/>
      <dgm:t>
        <a:bodyPr/>
        <a:lstStyle/>
        <a:p>
          <a:pPr rtl="0"/>
          <a:r>
            <a:rPr lang="tr-TR" sz="1600">
              <a:latin typeface="+mn-lt"/>
            </a:rPr>
            <a:t>Yeni ortaya çıkan süreçlerin onaylanması</a:t>
          </a:r>
          <a:endParaRPr lang="tr-TR" sz="1600" dirty="0">
            <a:latin typeface="+mn-lt"/>
          </a:endParaRPr>
        </a:p>
      </dgm:t>
    </dgm:pt>
    <dgm:pt modelId="{16C04060-5D78-44E8-8ED4-4BCAA9877B8B}" type="parTrans" cxnId="{AF2CE0AF-1EC4-4E8C-A851-6C533524D500}">
      <dgm:prSet/>
      <dgm:spPr/>
      <dgm:t>
        <a:bodyPr/>
        <a:lstStyle/>
        <a:p>
          <a:endParaRPr lang="tr-TR" sz="1600">
            <a:solidFill>
              <a:srgbClr val="FFFFFF"/>
            </a:solidFill>
            <a:latin typeface="+mn-lt"/>
          </a:endParaRPr>
        </a:p>
      </dgm:t>
    </dgm:pt>
    <dgm:pt modelId="{5F22BE25-B9B3-4D60-9A71-0E95A7BC90C7}" type="sibTrans" cxnId="{AF2CE0AF-1EC4-4E8C-A851-6C533524D500}">
      <dgm:prSet/>
      <dgm:spPr/>
      <dgm:t>
        <a:bodyPr/>
        <a:lstStyle/>
        <a:p>
          <a:endParaRPr lang="tr-TR" sz="1600">
            <a:solidFill>
              <a:srgbClr val="FFFFFF"/>
            </a:solidFill>
            <a:latin typeface="+mn-lt"/>
          </a:endParaRPr>
        </a:p>
      </dgm:t>
    </dgm:pt>
    <dgm:pt modelId="{6281A405-6610-44EE-AA42-E299A836004E}">
      <dgm:prSet custT="1"/>
      <dgm:spPr/>
      <dgm:t>
        <a:bodyPr/>
        <a:lstStyle/>
        <a:p>
          <a:pPr rtl="0"/>
          <a:r>
            <a:rPr lang="tr-TR" sz="1600" noProof="0">
              <a:latin typeface="+mn-lt"/>
            </a:rPr>
            <a:t>Bağlı ve ilgili kuruluşlarımıza rehberlik, diğer kamu idarelerine önderlik etmek</a:t>
          </a:r>
          <a:endParaRPr lang="tr-TR" sz="1600" dirty="0">
            <a:latin typeface="+mn-lt"/>
          </a:endParaRPr>
        </a:p>
      </dgm:t>
    </dgm:pt>
    <dgm:pt modelId="{F60FC9FC-CED8-431A-9E09-3A1CBCE769D3}" type="parTrans" cxnId="{CBB7F877-DB0D-4966-B7BD-53ABBDEF6117}">
      <dgm:prSet/>
      <dgm:spPr/>
      <dgm:t>
        <a:bodyPr/>
        <a:lstStyle/>
        <a:p>
          <a:endParaRPr lang="tr-TR" sz="1600">
            <a:solidFill>
              <a:srgbClr val="FFFFFF"/>
            </a:solidFill>
            <a:latin typeface="+mn-lt"/>
          </a:endParaRPr>
        </a:p>
      </dgm:t>
    </dgm:pt>
    <dgm:pt modelId="{AEAD8CB4-591F-439E-AF5B-8C855C1C8D63}" type="sibTrans" cxnId="{CBB7F877-DB0D-4966-B7BD-53ABBDEF6117}">
      <dgm:prSet/>
      <dgm:spPr/>
      <dgm:t>
        <a:bodyPr/>
        <a:lstStyle/>
        <a:p>
          <a:endParaRPr lang="tr-TR" sz="1600">
            <a:solidFill>
              <a:srgbClr val="FFFFFF"/>
            </a:solidFill>
            <a:latin typeface="+mn-lt"/>
          </a:endParaRPr>
        </a:p>
      </dgm:t>
    </dgm:pt>
    <dgm:pt modelId="{F538ACD4-3C38-4299-9440-32472A3F9E90}">
      <dgm:prSet custT="1"/>
      <dgm:spPr/>
      <dgm:t>
        <a:bodyPr/>
        <a:lstStyle/>
        <a:p>
          <a:pPr rtl="0"/>
          <a:r>
            <a:rPr kumimoji="1" lang="tr-TR" sz="1600" b="0" i="0" u="none" strike="noStrike" cap="none" spc="0" normalizeH="0" baseline="0" noProof="0">
              <a:ln/>
              <a:effectLst/>
              <a:uLnTx/>
              <a:uFillTx/>
              <a:latin typeface="+mn-lt"/>
            </a:rPr>
            <a:t>Birimlerimize</a:t>
          </a:r>
          <a:r>
            <a:rPr kumimoji="1" lang="tr-TR" sz="1600" b="0" i="0" u="none" strike="noStrike" cap="none" spc="0" normalizeH="0" noProof="0">
              <a:ln/>
              <a:effectLst/>
              <a:uLnTx/>
              <a:uFillTx/>
              <a:latin typeface="+mn-lt"/>
            </a:rPr>
            <a:t> </a:t>
          </a:r>
          <a:r>
            <a:rPr lang="tr-TR" sz="1600">
              <a:latin typeface="+mn-lt"/>
            </a:rPr>
            <a:t>eğitim ve </a:t>
          </a:r>
          <a:r>
            <a:rPr kumimoji="1" lang="tr-TR" sz="1600" b="0" i="0" u="none" strike="noStrike" cap="none" spc="0" normalizeH="0" baseline="0" noProof="0">
              <a:ln/>
              <a:effectLst/>
              <a:uLnTx/>
              <a:uFillTx/>
              <a:latin typeface="+mn-lt"/>
            </a:rPr>
            <a:t>teknik destek verilmesi</a:t>
          </a:r>
          <a:endParaRPr lang="tr-TR" sz="1600" dirty="0">
            <a:latin typeface="+mn-lt"/>
          </a:endParaRPr>
        </a:p>
      </dgm:t>
    </dgm:pt>
    <dgm:pt modelId="{053647F4-DECD-48F0-A971-57A66F85BCEC}" type="parTrans" cxnId="{CBF56DA2-A571-406E-907B-62DD047D9FB4}">
      <dgm:prSet/>
      <dgm:spPr/>
      <dgm:t>
        <a:bodyPr/>
        <a:lstStyle/>
        <a:p>
          <a:endParaRPr lang="tr-TR" sz="1600">
            <a:solidFill>
              <a:srgbClr val="FFFFFF"/>
            </a:solidFill>
            <a:latin typeface="+mn-lt"/>
          </a:endParaRPr>
        </a:p>
      </dgm:t>
    </dgm:pt>
    <dgm:pt modelId="{45CA1D33-0D53-41AE-9183-F562CB05E5BD}" type="sibTrans" cxnId="{CBF56DA2-A571-406E-907B-62DD047D9FB4}">
      <dgm:prSet/>
      <dgm:spPr/>
      <dgm:t>
        <a:bodyPr/>
        <a:lstStyle/>
        <a:p>
          <a:endParaRPr lang="tr-TR" sz="1600">
            <a:solidFill>
              <a:srgbClr val="FFFFFF"/>
            </a:solidFill>
            <a:latin typeface="+mn-lt"/>
          </a:endParaRPr>
        </a:p>
      </dgm:t>
    </dgm:pt>
    <dgm:pt modelId="{870BCD3A-4044-4924-98EC-52C0B586ACA5}">
      <dgm:prSet custT="1"/>
      <dgm:spPr/>
      <dgm:t>
        <a:bodyPr/>
        <a:lstStyle/>
        <a:p>
          <a:r>
            <a:rPr lang="tr-TR" sz="1600">
              <a:latin typeface="+mn-lt"/>
            </a:rPr>
            <a:t>İç Kontrol standartlarına uyum oranının arttırılması</a:t>
          </a:r>
          <a:endParaRPr lang="tr-TR" sz="1600" dirty="0">
            <a:latin typeface="+mn-lt"/>
          </a:endParaRPr>
        </a:p>
      </dgm:t>
    </dgm:pt>
    <dgm:pt modelId="{C849FBDE-4245-4FA6-90B5-B310F2339ECE}" type="parTrans" cxnId="{9298CFAB-FEDF-44BE-9BE6-FB8389E2C684}">
      <dgm:prSet/>
      <dgm:spPr/>
      <dgm:t>
        <a:bodyPr/>
        <a:lstStyle/>
        <a:p>
          <a:endParaRPr lang="tr-TR" sz="1600">
            <a:solidFill>
              <a:srgbClr val="FFFFFF"/>
            </a:solidFill>
            <a:latin typeface="+mn-lt"/>
          </a:endParaRPr>
        </a:p>
      </dgm:t>
    </dgm:pt>
    <dgm:pt modelId="{83E7E2FD-1D26-4C74-BA4E-3B9B58CE6EBD}" type="sibTrans" cxnId="{9298CFAB-FEDF-44BE-9BE6-FB8389E2C684}">
      <dgm:prSet/>
      <dgm:spPr/>
      <dgm:t>
        <a:bodyPr/>
        <a:lstStyle/>
        <a:p>
          <a:endParaRPr lang="tr-TR" sz="1600">
            <a:solidFill>
              <a:srgbClr val="FFFFFF"/>
            </a:solidFill>
            <a:latin typeface="+mn-lt"/>
          </a:endParaRPr>
        </a:p>
      </dgm:t>
    </dgm:pt>
    <dgm:pt modelId="{8B59DB31-48BD-41A4-A9D7-D4D878F947D9}">
      <dgm:prSet custT="1"/>
      <dgm:spPr/>
      <dgm:t>
        <a:bodyPr/>
        <a:lstStyle/>
        <a:p>
          <a:r>
            <a:rPr lang="tr-TR" sz="1600" b="0" dirty="0">
              <a:cs typeface="Arial" panose="020B0604020202020204" pitchFamily="34" charset="0"/>
            </a:rPr>
            <a:t>Dijital ortamda yönetilmesi</a:t>
          </a:r>
          <a:endParaRPr lang="tr-TR" sz="1600" b="0" dirty="0">
            <a:latin typeface="+mn-lt"/>
          </a:endParaRPr>
        </a:p>
      </dgm:t>
    </dgm:pt>
    <dgm:pt modelId="{3699DC9D-0F9D-435F-91B4-A2D8A8D79208}" type="parTrans" cxnId="{17ACECDE-BD97-4CD8-889D-35C1B15DEA89}">
      <dgm:prSet/>
      <dgm:spPr/>
      <dgm:t>
        <a:bodyPr/>
        <a:lstStyle/>
        <a:p>
          <a:endParaRPr lang="tr-TR">
            <a:solidFill>
              <a:srgbClr val="FFFFFF"/>
            </a:solidFill>
          </a:endParaRPr>
        </a:p>
      </dgm:t>
    </dgm:pt>
    <dgm:pt modelId="{DD962F8E-654B-40A1-8152-E016A60E87C6}" type="sibTrans" cxnId="{17ACECDE-BD97-4CD8-889D-35C1B15DEA89}">
      <dgm:prSet/>
      <dgm:spPr/>
      <dgm:t>
        <a:bodyPr/>
        <a:lstStyle/>
        <a:p>
          <a:endParaRPr lang="tr-TR">
            <a:solidFill>
              <a:srgbClr val="FFFFFF"/>
            </a:solidFill>
          </a:endParaRPr>
        </a:p>
      </dgm:t>
    </dgm:pt>
    <dgm:pt modelId="{8D2A3FAB-E6F9-4726-9EE1-67B1611F3032}">
      <dgm:prSet phldrT="[Metin]" custT="1"/>
      <dgm:spPr/>
      <dgm:t>
        <a:bodyPr/>
        <a:lstStyle/>
        <a:p>
          <a:r>
            <a:rPr lang="tr-TR" sz="1600" b="0">
              <a:cs typeface="Arial" panose="020B0604020202020204" pitchFamily="34" charset="0"/>
            </a:rPr>
            <a:t>Dijital ortamda yönetilmesi</a:t>
          </a:r>
          <a:endParaRPr lang="tr-TR" sz="1600" dirty="0">
            <a:latin typeface="+mn-lt"/>
          </a:endParaRPr>
        </a:p>
      </dgm:t>
    </dgm:pt>
    <dgm:pt modelId="{843C0AF3-0023-46E0-A495-86524D27BCE9}" type="parTrans" cxnId="{2887C22E-6236-43C4-8E1B-851D2F68AF22}">
      <dgm:prSet/>
      <dgm:spPr/>
      <dgm:t>
        <a:bodyPr/>
        <a:lstStyle/>
        <a:p>
          <a:endParaRPr lang="tr-TR">
            <a:solidFill>
              <a:srgbClr val="FFFFFF"/>
            </a:solidFill>
          </a:endParaRPr>
        </a:p>
      </dgm:t>
    </dgm:pt>
    <dgm:pt modelId="{FB0DA469-EFC2-4765-B333-A6383F503D13}" type="sibTrans" cxnId="{2887C22E-6236-43C4-8E1B-851D2F68AF22}">
      <dgm:prSet/>
      <dgm:spPr/>
      <dgm:t>
        <a:bodyPr/>
        <a:lstStyle/>
        <a:p>
          <a:endParaRPr lang="tr-TR">
            <a:solidFill>
              <a:srgbClr val="FFFFFF"/>
            </a:solidFill>
          </a:endParaRPr>
        </a:p>
      </dgm:t>
    </dgm:pt>
    <dgm:pt modelId="{6959AAC4-FC62-4D68-B847-E128DBB35028}">
      <dgm:prSet phldrT="[Metin]" custT="1"/>
      <dgm:spPr/>
      <dgm:t>
        <a:bodyPr/>
        <a:lstStyle/>
        <a:p>
          <a:r>
            <a:rPr lang="tr-TR" sz="1600" b="0">
              <a:cs typeface="Arial" panose="020B0604020202020204" pitchFamily="34" charset="0"/>
            </a:rPr>
            <a:t>Dijital ortamda yönetilmesi</a:t>
          </a:r>
          <a:endParaRPr lang="tr-TR" sz="1600" dirty="0">
            <a:latin typeface="+mn-lt"/>
          </a:endParaRPr>
        </a:p>
      </dgm:t>
    </dgm:pt>
    <dgm:pt modelId="{601525D4-7DFD-4FA0-BC48-E5A14C71653A}" type="parTrans" cxnId="{6D45F9E5-A26C-471C-BE3F-E6825C052034}">
      <dgm:prSet/>
      <dgm:spPr/>
      <dgm:t>
        <a:bodyPr/>
        <a:lstStyle/>
        <a:p>
          <a:endParaRPr lang="tr-TR">
            <a:solidFill>
              <a:srgbClr val="FFFFFF"/>
            </a:solidFill>
          </a:endParaRPr>
        </a:p>
      </dgm:t>
    </dgm:pt>
    <dgm:pt modelId="{0F618A58-1C74-4E98-B2A4-497F07036178}" type="sibTrans" cxnId="{6D45F9E5-A26C-471C-BE3F-E6825C052034}">
      <dgm:prSet/>
      <dgm:spPr/>
      <dgm:t>
        <a:bodyPr/>
        <a:lstStyle/>
        <a:p>
          <a:endParaRPr lang="tr-TR">
            <a:solidFill>
              <a:srgbClr val="FFFFFF"/>
            </a:solidFill>
          </a:endParaRPr>
        </a:p>
      </dgm:t>
    </dgm:pt>
    <dgm:pt modelId="{234BA851-244A-4A43-A66F-AA798FE20639}" type="pres">
      <dgm:prSet presAssocID="{EE260D2F-DAF5-4F14-AE59-13F4276E7ED7}" presName="Name0" presStyleCnt="0">
        <dgm:presLayoutVars>
          <dgm:dir/>
          <dgm:animLvl val="lvl"/>
          <dgm:resizeHandles/>
        </dgm:presLayoutVars>
      </dgm:prSet>
      <dgm:spPr/>
      <dgm:t>
        <a:bodyPr/>
        <a:lstStyle/>
        <a:p>
          <a:endParaRPr lang="tr-TR"/>
        </a:p>
      </dgm:t>
    </dgm:pt>
    <dgm:pt modelId="{3ECCB1F1-62EF-4462-A757-5A5EB15EAE14}" type="pres">
      <dgm:prSet presAssocID="{1A5CD37A-DA66-48BA-ABE9-31AF6A71CB43}" presName="linNode" presStyleCnt="0"/>
      <dgm:spPr/>
    </dgm:pt>
    <dgm:pt modelId="{F4518011-356F-431E-B6CD-756616B90E67}" type="pres">
      <dgm:prSet presAssocID="{1A5CD37A-DA66-48BA-ABE9-31AF6A71CB43}" presName="parentShp" presStyleLbl="node1" presStyleIdx="0" presStyleCnt="4">
        <dgm:presLayoutVars>
          <dgm:bulletEnabled val="1"/>
        </dgm:presLayoutVars>
      </dgm:prSet>
      <dgm:spPr/>
      <dgm:t>
        <a:bodyPr/>
        <a:lstStyle/>
        <a:p>
          <a:endParaRPr lang="tr-TR"/>
        </a:p>
      </dgm:t>
    </dgm:pt>
    <dgm:pt modelId="{3B153F8B-77C6-4521-9AB0-63C02BCAA3FB}" type="pres">
      <dgm:prSet presAssocID="{1A5CD37A-DA66-48BA-ABE9-31AF6A71CB43}" presName="childShp" presStyleLbl="bgAccFollowNode1" presStyleIdx="0" presStyleCnt="4">
        <dgm:presLayoutVars>
          <dgm:bulletEnabled val="1"/>
        </dgm:presLayoutVars>
      </dgm:prSet>
      <dgm:spPr/>
      <dgm:t>
        <a:bodyPr/>
        <a:lstStyle/>
        <a:p>
          <a:endParaRPr lang="tr-TR"/>
        </a:p>
      </dgm:t>
    </dgm:pt>
    <dgm:pt modelId="{543FF8BA-BC92-401C-87EB-E03846277998}" type="pres">
      <dgm:prSet presAssocID="{5D91CBE9-DD67-441B-91C5-C14A5F495597}" presName="spacing" presStyleCnt="0"/>
      <dgm:spPr/>
    </dgm:pt>
    <dgm:pt modelId="{4B21819F-0F0E-43B3-8050-2C9250A771FB}" type="pres">
      <dgm:prSet presAssocID="{A57F7DD9-7BC6-4404-9950-171C28438C0C}" presName="linNode" presStyleCnt="0"/>
      <dgm:spPr/>
    </dgm:pt>
    <dgm:pt modelId="{B637DC33-9B54-4CC6-BD7E-C4E4A0708397}" type="pres">
      <dgm:prSet presAssocID="{A57F7DD9-7BC6-4404-9950-171C28438C0C}" presName="parentShp" presStyleLbl="node1" presStyleIdx="1" presStyleCnt="4">
        <dgm:presLayoutVars>
          <dgm:bulletEnabled val="1"/>
        </dgm:presLayoutVars>
      </dgm:prSet>
      <dgm:spPr/>
      <dgm:t>
        <a:bodyPr/>
        <a:lstStyle/>
        <a:p>
          <a:endParaRPr lang="tr-TR"/>
        </a:p>
      </dgm:t>
    </dgm:pt>
    <dgm:pt modelId="{A0D3C7E4-99D7-47BD-A219-02B1293775FE}" type="pres">
      <dgm:prSet presAssocID="{A57F7DD9-7BC6-4404-9950-171C28438C0C}" presName="childShp" presStyleLbl="bgAccFollowNode1" presStyleIdx="1" presStyleCnt="4">
        <dgm:presLayoutVars>
          <dgm:bulletEnabled val="1"/>
        </dgm:presLayoutVars>
      </dgm:prSet>
      <dgm:spPr/>
      <dgm:t>
        <a:bodyPr/>
        <a:lstStyle/>
        <a:p>
          <a:endParaRPr lang="tr-TR"/>
        </a:p>
      </dgm:t>
    </dgm:pt>
    <dgm:pt modelId="{134F136D-5C47-4152-B98E-845E7DD86399}" type="pres">
      <dgm:prSet presAssocID="{95175225-468C-41F1-A14E-24AF6727CDB2}" presName="spacing" presStyleCnt="0"/>
      <dgm:spPr/>
    </dgm:pt>
    <dgm:pt modelId="{728B7F5C-11C2-44E3-9EDF-4B12260DD599}" type="pres">
      <dgm:prSet presAssocID="{AA3773B4-DBF5-43C5-8008-578D684FD683}" presName="linNode" presStyleCnt="0"/>
      <dgm:spPr/>
    </dgm:pt>
    <dgm:pt modelId="{0124F116-A2DD-4217-9C13-86D4DE9B11E1}" type="pres">
      <dgm:prSet presAssocID="{AA3773B4-DBF5-43C5-8008-578D684FD683}" presName="parentShp" presStyleLbl="node1" presStyleIdx="2" presStyleCnt="4">
        <dgm:presLayoutVars>
          <dgm:bulletEnabled val="1"/>
        </dgm:presLayoutVars>
      </dgm:prSet>
      <dgm:spPr/>
      <dgm:t>
        <a:bodyPr/>
        <a:lstStyle/>
        <a:p>
          <a:endParaRPr lang="tr-TR"/>
        </a:p>
      </dgm:t>
    </dgm:pt>
    <dgm:pt modelId="{4AAE3A77-F108-4379-9170-C47E63531D73}" type="pres">
      <dgm:prSet presAssocID="{AA3773B4-DBF5-43C5-8008-578D684FD683}" presName="childShp" presStyleLbl="bgAccFollowNode1" presStyleIdx="2" presStyleCnt="4">
        <dgm:presLayoutVars>
          <dgm:bulletEnabled val="1"/>
        </dgm:presLayoutVars>
      </dgm:prSet>
      <dgm:spPr/>
      <dgm:t>
        <a:bodyPr/>
        <a:lstStyle/>
        <a:p>
          <a:endParaRPr lang="tr-TR"/>
        </a:p>
      </dgm:t>
    </dgm:pt>
    <dgm:pt modelId="{FD1C8B38-A1BC-49BB-89F4-21CA130011B8}" type="pres">
      <dgm:prSet presAssocID="{8424B1D4-F7E2-43D6-B66A-0CB9DAC0FBB9}" presName="spacing" presStyleCnt="0"/>
      <dgm:spPr/>
    </dgm:pt>
    <dgm:pt modelId="{DDB6BD15-DFA6-48CB-9666-1C73D0019185}" type="pres">
      <dgm:prSet presAssocID="{2A0C5218-1F73-47CC-9983-69F3525C1FB1}" presName="linNode" presStyleCnt="0"/>
      <dgm:spPr/>
    </dgm:pt>
    <dgm:pt modelId="{36E4E72F-EEA1-4841-A0C7-4FB991A42A76}" type="pres">
      <dgm:prSet presAssocID="{2A0C5218-1F73-47CC-9983-69F3525C1FB1}" presName="parentShp" presStyleLbl="node1" presStyleIdx="3" presStyleCnt="4">
        <dgm:presLayoutVars>
          <dgm:bulletEnabled val="1"/>
        </dgm:presLayoutVars>
      </dgm:prSet>
      <dgm:spPr/>
      <dgm:t>
        <a:bodyPr/>
        <a:lstStyle/>
        <a:p>
          <a:endParaRPr lang="tr-TR"/>
        </a:p>
      </dgm:t>
    </dgm:pt>
    <dgm:pt modelId="{70DC690E-7726-4827-A69C-A2ACB1DC5984}" type="pres">
      <dgm:prSet presAssocID="{2A0C5218-1F73-47CC-9983-69F3525C1FB1}" presName="childShp" presStyleLbl="bgAccFollowNode1" presStyleIdx="3" presStyleCnt="4">
        <dgm:presLayoutVars>
          <dgm:bulletEnabled val="1"/>
        </dgm:presLayoutVars>
      </dgm:prSet>
      <dgm:spPr/>
      <dgm:t>
        <a:bodyPr/>
        <a:lstStyle/>
        <a:p>
          <a:endParaRPr lang="tr-TR"/>
        </a:p>
      </dgm:t>
    </dgm:pt>
  </dgm:ptLst>
  <dgm:cxnLst>
    <dgm:cxn modelId="{DED578D4-215C-4B46-B9DA-34789247AC46}" srcId="{A57F7DD9-7BC6-4404-9950-171C28438C0C}" destId="{038B6020-B7FB-4062-84D9-6F2C55C30FBF}" srcOrd="2" destOrd="0" parTransId="{52354C20-0478-45AE-9579-896D9D124EDA}" sibTransId="{17EC77CE-5CCD-4E80-9D1C-A3694C783DF0}"/>
    <dgm:cxn modelId="{816E1BC1-B012-4720-981F-95A79F4A6B93}" type="presOf" srcId="{4820EEE8-A6E4-46A6-92EA-1BFADDC1B8D4}" destId="{4AAE3A77-F108-4379-9170-C47E63531D73}" srcOrd="0" destOrd="1" presId="urn:microsoft.com/office/officeart/2005/8/layout/vList6"/>
    <dgm:cxn modelId="{17ACECDE-BD97-4CD8-889D-35C1B15DEA89}" srcId="{1A5CD37A-DA66-48BA-ABE9-31AF6A71CB43}" destId="{8B59DB31-48BD-41A4-A9D7-D4D878F947D9}" srcOrd="2" destOrd="0" parTransId="{3699DC9D-0F9D-435F-91B4-A2D8A8D79208}" sibTransId="{DD962F8E-654B-40A1-8152-E016A60E87C6}"/>
    <dgm:cxn modelId="{0F77AACE-0BF0-4619-A1D5-82E1409F19CF}" srcId="{EE260D2F-DAF5-4F14-AE59-13F4276E7ED7}" destId="{1A5CD37A-DA66-48BA-ABE9-31AF6A71CB43}" srcOrd="0" destOrd="0" parTransId="{CE472B91-FA1D-453A-9471-043802130F1A}" sibTransId="{5D91CBE9-DD67-441B-91C5-C14A5F495597}"/>
    <dgm:cxn modelId="{81C8A4D4-D6C0-4D41-ACC5-A34C5E3225B6}" srcId="{EE260D2F-DAF5-4F14-AE59-13F4276E7ED7}" destId="{AA3773B4-DBF5-43C5-8008-578D684FD683}" srcOrd="2" destOrd="0" parTransId="{72F0A575-7DD6-45C8-9EAF-7CFA340F58FC}" sibTransId="{8424B1D4-F7E2-43D6-B66A-0CB9DAC0FBB9}"/>
    <dgm:cxn modelId="{3FAF0CDF-C042-4D31-AE12-889A52806B54}" type="presOf" srcId="{F538ACD4-3C38-4299-9440-32472A3F9E90}" destId="{70DC690E-7726-4827-A69C-A2ACB1DC5984}" srcOrd="0" destOrd="0" presId="urn:microsoft.com/office/officeart/2005/8/layout/vList6"/>
    <dgm:cxn modelId="{D46A8860-44DD-4F6D-BA06-8429255E8C15}" type="presOf" srcId="{6959AAC4-FC62-4D68-B847-E128DBB35028}" destId="{4AAE3A77-F108-4379-9170-C47E63531D73}" srcOrd="0" destOrd="2" presId="urn:microsoft.com/office/officeart/2005/8/layout/vList6"/>
    <dgm:cxn modelId="{ACDDD263-49EB-4057-909C-0F6BF86341A8}" type="presOf" srcId="{870BCD3A-4044-4924-98EC-52C0B586ACA5}" destId="{3B153F8B-77C6-4521-9AB0-63C02BCAA3FB}" srcOrd="0" destOrd="1" presId="urn:microsoft.com/office/officeart/2005/8/layout/vList6"/>
    <dgm:cxn modelId="{CBB7F877-DB0D-4966-B7BD-53ABBDEF6117}" srcId="{2A0C5218-1F73-47CC-9983-69F3525C1FB1}" destId="{6281A405-6610-44EE-AA42-E299A836004E}" srcOrd="1" destOrd="0" parTransId="{F60FC9FC-CED8-431A-9E09-3A1CBCE769D3}" sibTransId="{AEAD8CB4-591F-439E-AF5B-8C855C1C8D63}"/>
    <dgm:cxn modelId="{5959C196-5DDF-4BAD-8757-1E2460D51B21}" type="presOf" srcId="{8D2A3FAB-E6F9-4726-9EE1-67B1611F3032}" destId="{A0D3C7E4-99D7-47BD-A219-02B1293775FE}" srcOrd="0" destOrd="3" presId="urn:microsoft.com/office/officeart/2005/8/layout/vList6"/>
    <dgm:cxn modelId="{9298CFAB-FEDF-44BE-9BE6-FB8389E2C684}" srcId="{1A5CD37A-DA66-48BA-ABE9-31AF6A71CB43}" destId="{870BCD3A-4044-4924-98EC-52C0B586ACA5}" srcOrd="1" destOrd="0" parTransId="{C849FBDE-4245-4FA6-90B5-B310F2339ECE}" sibTransId="{83E7E2FD-1D26-4C74-BA4E-3B9B58CE6EBD}"/>
    <dgm:cxn modelId="{CBF56DA2-A571-406E-907B-62DD047D9FB4}" srcId="{2A0C5218-1F73-47CC-9983-69F3525C1FB1}" destId="{F538ACD4-3C38-4299-9440-32472A3F9E90}" srcOrd="0" destOrd="0" parTransId="{053647F4-DECD-48F0-A971-57A66F85BCEC}" sibTransId="{45CA1D33-0D53-41AE-9183-F562CB05E5BD}"/>
    <dgm:cxn modelId="{E44D4CD3-F095-4D7C-A283-E8D462666815}" type="presOf" srcId="{2A0C5218-1F73-47CC-9983-69F3525C1FB1}" destId="{36E4E72F-EEA1-4841-A0C7-4FB991A42A76}" srcOrd="0" destOrd="0" presId="urn:microsoft.com/office/officeart/2005/8/layout/vList6"/>
    <dgm:cxn modelId="{BD5E908A-CA73-4B1D-8E5F-6D4C6DDDB6C9}" srcId="{A57F7DD9-7BC6-4404-9950-171C28438C0C}" destId="{B1460234-3EC4-4D35-A1DB-11C9601E020A}" srcOrd="0" destOrd="0" parTransId="{FB95967C-6186-45A5-A3E8-282674F0BC71}" sibTransId="{68F7C31E-0116-4076-B288-7F8C5EB593E1}"/>
    <dgm:cxn modelId="{2887C22E-6236-43C4-8E1B-851D2F68AF22}" srcId="{A57F7DD9-7BC6-4404-9950-171C28438C0C}" destId="{8D2A3FAB-E6F9-4726-9EE1-67B1611F3032}" srcOrd="3" destOrd="0" parTransId="{843C0AF3-0023-46E0-A495-86524D27BCE9}" sibTransId="{FB0DA469-EFC2-4765-B333-A6383F503D13}"/>
    <dgm:cxn modelId="{15433AAD-7834-42DF-80C3-EDF8379CE8C2}" srcId="{EE260D2F-DAF5-4F14-AE59-13F4276E7ED7}" destId="{2A0C5218-1F73-47CC-9983-69F3525C1FB1}" srcOrd="3" destOrd="0" parTransId="{1D8C7E5A-A8EA-403B-8046-2FF83CDC2690}" sibTransId="{AD4D6F3B-60A1-40EB-B7AF-C920BE1E7899}"/>
    <dgm:cxn modelId="{B61BAAC8-0934-451B-B2B9-70384DC6AF00}" srcId="{A57F7DD9-7BC6-4404-9950-171C28438C0C}" destId="{A9C686C9-8F1A-45A4-9AF9-2BF12D269693}" srcOrd="1" destOrd="0" parTransId="{F9F4AF08-7CA5-4CAF-9060-E4F581B94B10}" sibTransId="{976823DD-738B-4586-B31D-9483EBF386CC}"/>
    <dgm:cxn modelId="{AF12B796-5DDB-4B0A-8235-774BBF0F68AA}" srcId="{AA3773B4-DBF5-43C5-8008-578D684FD683}" destId="{9C06F9E2-5BED-4CC4-B5E2-2869F22807EE}" srcOrd="0" destOrd="0" parTransId="{1D0A527F-EC66-4E77-8AD0-B7F04A49A52D}" sibTransId="{5A519928-1264-4991-A9DB-A27B6829232B}"/>
    <dgm:cxn modelId="{2DD716B3-6BCD-4466-8435-8448FFA550A6}" srcId="{EE260D2F-DAF5-4F14-AE59-13F4276E7ED7}" destId="{A57F7DD9-7BC6-4404-9950-171C28438C0C}" srcOrd="1" destOrd="0" parTransId="{E4223F35-A07F-42D4-B306-E04674E2D745}" sibTransId="{95175225-468C-41F1-A14E-24AF6727CDB2}"/>
    <dgm:cxn modelId="{4C3FB8B4-8D57-438B-B093-DE3695DBD2D5}" type="presOf" srcId="{6281A405-6610-44EE-AA42-E299A836004E}" destId="{70DC690E-7726-4827-A69C-A2ACB1DC5984}" srcOrd="0" destOrd="1" presId="urn:microsoft.com/office/officeart/2005/8/layout/vList6"/>
    <dgm:cxn modelId="{6ADB7474-5CE1-4959-BEC4-3602A7D20EA7}" type="presOf" srcId="{AA3773B4-DBF5-43C5-8008-578D684FD683}" destId="{0124F116-A2DD-4217-9C13-86D4DE9B11E1}" srcOrd="0" destOrd="0" presId="urn:microsoft.com/office/officeart/2005/8/layout/vList6"/>
    <dgm:cxn modelId="{9AAC694E-BCD1-4DB6-9B55-E96FCEA79AA7}" srcId="{1A5CD37A-DA66-48BA-ABE9-31AF6A71CB43}" destId="{04FF62A5-00D8-4606-826F-F5AA3C1BCE27}" srcOrd="0" destOrd="0" parTransId="{F8568253-E50B-4C32-869F-270686217073}" sibTransId="{90553723-EBF2-422B-A67D-2990FF289B10}"/>
    <dgm:cxn modelId="{55303FE2-864E-4208-BD90-00A92C26A58B}" type="presOf" srcId="{B1460234-3EC4-4D35-A1DB-11C9601E020A}" destId="{A0D3C7E4-99D7-47BD-A219-02B1293775FE}" srcOrd="0" destOrd="0" presId="urn:microsoft.com/office/officeart/2005/8/layout/vList6"/>
    <dgm:cxn modelId="{61F6CD49-199D-40A0-9B51-78A756E03E79}" type="presOf" srcId="{04FF62A5-00D8-4606-826F-F5AA3C1BCE27}" destId="{3B153F8B-77C6-4521-9AB0-63C02BCAA3FB}" srcOrd="0" destOrd="0" presId="urn:microsoft.com/office/officeart/2005/8/layout/vList6"/>
    <dgm:cxn modelId="{93EE866D-7DDE-489D-A891-9C247658C02C}" type="presOf" srcId="{1A5CD37A-DA66-48BA-ABE9-31AF6A71CB43}" destId="{F4518011-356F-431E-B6CD-756616B90E67}" srcOrd="0" destOrd="0" presId="urn:microsoft.com/office/officeart/2005/8/layout/vList6"/>
    <dgm:cxn modelId="{D6616CFC-3289-422A-9F70-BC1077E46F19}" type="presOf" srcId="{8B59DB31-48BD-41A4-A9D7-D4D878F947D9}" destId="{3B153F8B-77C6-4521-9AB0-63C02BCAA3FB}" srcOrd="0" destOrd="2" presId="urn:microsoft.com/office/officeart/2005/8/layout/vList6"/>
    <dgm:cxn modelId="{7F8D3C82-07AD-4968-9205-0AA0DEAF8B6B}" type="presOf" srcId="{EE260D2F-DAF5-4F14-AE59-13F4276E7ED7}" destId="{234BA851-244A-4A43-A66F-AA798FE20639}" srcOrd="0" destOrd="0" presId="urn:microsoft.com/office/officeart/2005/8/layout/vList6"/>
    <dgm:cxn modelId="{6B9A75E0-C1C9-41A5-BDFD-38E8E603E569}" type="presOf" srcId="{9C06F9E2-5BED-4CC4-B5E2-2869F22807EE}" destId="{4AAE3A77-F108-4379-9170-C47E63531D73}" srcOrd="0" destOrd="0" presId="urn:microsoft.com/office/officeart/2005/8/layout/vList6"/>
    <dgm:cxn modelId="{55EADD36-1DFA-4EC7-9FD6-8608BA913F37}" type="presOf" srcId="{038B6020-B7FB-4062-84D9-6F2C55C30FBF}" destId="{A0D3C7E4-99D7-47BD-A219-02B1293775FE}" srcOrd="0" destOrd="2" presId="urn:microsoft.com/office/officeart/2005/8/layout/vList6"/>
    <dgm:cxn modelId="{DAD243F1-2EA0-45B1-83C7-2EBECA349EE1}" type="presOf" srcId="{A9C686C9-8F1A-45A4-9AF9-2BF12D269693}" destId="{A0D3C7E4-99D7-47BD-A219-02B1293775FE}" srcOrd="0" destOrd="1" presId="urn:microsoft.com/office/officeart/2005/8/layout/vList6"/>
    <dgm:cxn modelId="{ADA8CDEE-5143-4841-A960-C4A17C86F7D0}" type="presOf" srcId="{A57F7DD9-7BC6-4404-9950-171C28438C0C}" destId="{B637DC33-9B54-4CC6-BD7E-C4E4A0708397}" srcOrd="0" destOrd="0" presId="urn:microsoft.com/office/officeart/2005/8/layout/vList6"/>
    <dgm:cxn modelId="{AF2CE0AF-1EC4-4E8C-A851-6C533524D500}" srcId="{AA3773B4-DBF5-43C5-8008-578D684FD683}" destId="{4820EEE8-A6E4-46A6-92EA-1BFADDC1B8D4}" srcOrd="1" destOrd="0" parTransId="{16C04060-5D78-44E8-8ED4-4BCAA9877B8B}" sibTransId="{5F22BE25-B9B3-4D60-9A71-0E95A7BC90C7}"/>
    <dgm:cxn modelId="{6D45F9E5-A26C-471C-BE3F-E6825C052034}" srcId="{AA3773B4-DBF5-43C5-8008-578D684FD683}" destId="{6959AAC4-FC62-4D68-B847-E128DBB35028}" srcOrd="2" destOrd="0" parTransId="{601525D4-7DFD-4FA0-BC48-E5A14C71653A}" sibTransId="{0F618A58-1C74-4E98-B2A4-497F07036178}"/>
    <dgm:cxn modelId="{6939AC92-956C-4D58-813C-B1F22EB0964E}" type="presParOf" srcId="{234BA851-244A-4A43-A66F-AA798FE20639}" destId="{3ECCB1F1-62EF-4462-A757-5A5EB15EAE14}" srcOrd="0" destOrd="0" presId="urn:microsoft.com/office/officeart/2005/8/layout/vList6"/>
    <dgm:cxn modelId="{0C71FD2E-3BA3-4BB5-A9CE-3F2B5A96A091}" type="presParOf" srcId="{3ECCB1F1-62EF-4462-A757-5A5EB15EAE14}" destId="{F4518011-356F-431E-B6CD-756616B90E67}" srcOrd="0" destOrd="0" presId="urn:microsoft.com/office/officeart/2005/8/layout/vList6"/>
    <dgm:cxn modelId="{BD5D5DF7-D944-466F-83F5-666838D051DD}" type="presParOf" srcId="{3ECCB1F1-62EF-4462-A757-5A5EB15EAE14}" destId="{3B153F8B-77C6-4521-9AB0-63C02BCAA3FB}" srcOrd="1" destOrd="0" presId="urn:microsoft.com/office/officeart/2005/8/layout/vList6"/>
    <dgm:cxn modelId="{57CA9AE3-6224-4760-9FF7-408CE8EC16D7}" type="presParOf" srcId="{234BA851-244A-4A43-A66F-AA798FE20639}" destId="{543FF8BA-BC92-401C-87EB-E03846277998}" srcOrd="1" destOrd="0" presId="urn:microsoft.com/office/officeart/2005/8/layout/vList6"/>
    <dgm:cxn modelId="{ACE74249-DA9A-4C4B-BCEB-9C97E10B7BFC}" type="presParOf" srcId="{234BA851-244A-4A43-A66F-AA798FE20639}" destId="{4B21819F-0F0E-43B3-8050-2C9250A771FB}" srcOrd="2" destOrd="0" presId="urn:microsoft.com/office/officeart/2005/8/layout/vList6"/>
    <dgm:cxn modelId="{C6CB704B-ED97-4E01-856E-3087D7D207C8}" type="presParOf" srcId="{4B21819F-0F0E-43B3-8050-2C9250A771FB}" destId="{B637DC33-9B54-4CC6-BD7E-C4E4A0708397}" srcOrd="0" destOrd="0" presId="urn:microsoft.com/office/officeart/2005/8/layout/vList6"/>
    <dgm:cxn modelId="{B20D20B2-531E-44A3-9CE9-F941D50CBE9D}" type="presParOf" srcId="{4B21819F-0F0E-43B3-8050-2C9250A771FB}" destId="{A0D3C7E4-99D7-47BD-A219-02B1293775FE}" srcOrd="1" destOrd="0" presId="urn:microsoft.com/office/officeart/2005/8/layout/vList6"/>
    <dgm:cxn modelId="{467D7B2E-0F26-4856-9D65-EF737EB63C49}" type="presParOf" srcId="{234BA851-244A-4A43-A66F-AA798FE20639}" destId="{134F136D-5C47-4152-B98E-845E7DD86399}" srcOrd="3" destOrd="0" presId="urn:microsoft.com/office/officeart/2005/8/layout/vList6"/>
    <dgm:cxn modelId="{0B01920A-A1BC-48E2-B2FF-778E8576EDB9}" type="presParOf" srcId="{234BA851-244A-4A43-A66F-AA798FE20639}" destId="{728B7F5C-11C2-44E3-9EDF-4B12260DD599}" srcOrd="4" destOrd="0" presId="urn:microsoft.com/office/officeart/2005/8/layout/vList6"/>
    <dgm:cxn modelId="{B9B13D40-E260-4DD0-A0A2-CD14DBCC21B0}" type="presParOf" srcId="{728B7F5C-11C2-44E3-9EDF-4B12260DD599}" destId="{0124F116-A2DD-4217-9C13-86D4DE9B11E1}" srcOrd="0" destOrd="0" presId="urn:microsoft.com/office/officeart/2005/8/layout/vList6"/>
    <dgm:cxn modelId="{562DAE68-B3D0-47BF-8309-A1EC0E3ABA8C}" type="presParOf" srcId="{728B7F5C-11C2-44E3-9EDF-4B12260DD599}" destId="{4AAE3A77-F108-4379-9170-C47E63531D73}" srcOrd="1" destOrd="0" presId="urn:microsoft.com/office/officeart/2005/8/layout/vList6"/>
    <dgm:cxn modelId="{A378083F-3C8F-41C4-AAC8-54B6AF33A11B}" type="presParOf" srcId="{234BA851-244A-4A43-A66F-AA798FE20639}" destId="{FD1C8B38-A1BC-49BB-89F4-21CA130011B8}" srcOrd="5" destOrd="0" presId="urn:microsoft.com/office/officeart/2005/8/layout/vList6"/>
    <dgm:cxn modelId="{CD4C7D3D-E218-4E62-8273-A446D0E75B6E}" type="presParOf" srcId="{234BA851-244A-4A43-A66F-AA798FE20639}" destId="{DDB6BD15-DFA6-48CB-9666-1C73D0019185}" srcOrd="6" destOrd="0" presId="urn:microsoft.com/office/officeart/2005/8/layout/vList6"/>
    <dgm:cxn modelId="{1331BAB6-E33C-4112-B29D-496A27382ADD}" type="presParOf" srcId="{DDB6BD15-DFA6-48CB-9666-1C73D0019185}" destId="{36E4E72F-EEA1-4841-A0C7-4FB991A42A76}" srcOrd="0" destOrd="0" presId="urn:microsoft.com/office/officeart/2005/8/layout/vList6"/>
    <dgm:cxn modelId="{F7A47EA5-5CA7-4F75-8AA8-E0732DA4C011}" type="presParOf" srcId="{DDB6BD15-DFA6-48CB-9666-1C73D0019185}" destId="{70DC690E-7726-4827-A69C-A2ACB1DC598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10092-5470-43D3-8DC4-D0A40B7305F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5559A413-224A-4B21-8D73-2679EE82473E}" type="pres">
      <dgm:prSet presAssocID="{BA010092-5470-43D3-8DC4-D0A40B7305F7}" presName="linear" presStyleCnt="0">
        <dgm:presLayoutVars>
          <dgm:animLvl val="lvl"/>
          <dgm:resizeHandles val="exact"/>
        </dgm:presLayoutVars>
      </dgm:prSet>
      <dgm:spPr/>
      <dgm:t>
        <a:bodyPr/>
        <a:lstStyle/>
        <a:p>
          <a:endParaRPr lang="tr-TR"/>
        </a:p>
      </dgm:t>
    </dgm:pt>
  </dgm:ptLst>
  <dgm:cxnLst>
    <dgm:cxn modelId="{9C77688B-A92E-415A-B729-98C165CEE139}" type="presOf" srcId="{BA010092-5470-43D3-8DC4-D0A40B7305F7}" destId="{5559A413-224A-4B21-8D73-2679EE82473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F75328-5329-4528-8C0E-D763BD75F693}" type="doc">
      <dgm:prSet loTypeId="urn:microsoft.com/office/officeart/2005/8/layout/hList1" loCatId="list" qsTypeId="urn:microsoft.com/office/officeart/2005/8/quickstyle/3d1" qsCatId="3D" csTypeId="urn:microsoft.com/office/officeart/2005/8/colors/accent0_2" csCatId="mainScheme" phldr="1"/>
      <dgm:spPr/>
      <dgm:t>
        <a:bodyPr/>
        <a:lstStyle/>
        <a:p>
          <a:endParaRPr lang="tr-TR"/>
        </a:p>
      </dgm:t>
    </dgm:pt>
    <dgm:pt modelId="{275E5A7C-E75D-45D3-B5BC-DD8CEB1B554E}">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800">
              <a:solidFill>
                <a:schemeClr val="tx1">
                  <a:lumMod val="95000"/>
                  <a:lumOff val="5000"/>
                </a:schemeClr>
              </a:solidFill>
            </a:rPr>
            <a:t>İç Kontrol</a:t>
          </a:r>
          <a:endParaRPr lang="tr-TR" sz="1800" dirty="0">
            <a:solidFill>
              <a:schemeClr val="tx1">
                <a:lumMod val="95000"/>
                <a:lumOff val="5000"/>
              </a:schemeClr>
            </a:solidFill>
          </a:endParaRPr>
        </a:p>
      </dgm:t>
    </dgm:pt>
    <dgm:pt modelId="{BEB719C8-7F0A-4CF0-A0C3-B57443257032}" type="parTrans" cxnId="{21E431DF-D26B-40DF-B06A-E0A22427B517}">
      <dgm:prSet/>
      <dgm:spPr/>
      <dgm:t>
        <a:bodyPr/>
        <a:lstStyle/>
        <a:p>
          <a:endParaRPr lang="tr-TR" sz="2000"/>
        </a:p>
      </dgm:t>
    </dgm:pt>
    <dgm:pt modelId="{2F00F588-EA28-4C46-A71D-E4D7F534FB3B}" type="sibTrans" cxnId="{21E431DF-D26B-40DF-B06A-E0A22427B517}">
      <dgm:prSet/>
      <dgm:spPr/>
      <dgm:t>
        <a:bodyPr/>
        <a:lstStyle/>
        <a:p>
          <a:endParaRPr lang="tr-TR" sz="2000"/>
        </a:p>
      </dgm:t>
    </dgm:pt>
    <dgm:pt modelId="{671BFD60-6E9E-4E64-9111-E9B7E5D11CB4}">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a:solidFill>
                <a:schemeClr val="tx1"/>
              </a:solidFill>
            </a:rPr>
            <a:t>5018 (Md.55-57)</a:t>
          </a:r>
        </a:p>
      </dgm:t>
    </dgm:pt>
    <dgm:pt modelId="{80FA2573-D2B2-45F3-B42C-821DAFD54A6B}" type="parTrans" cxnId="{D869D2E8-2EB2-46AA-B3D9-9E7CFDA6C65D}">
      <dgm:prSet/>
      <dgm:spPr/>
      <dgm:t>
        <a:bodyPr/>
        <a:lstStyle/>
        <a:p>
          <a:endParaRPr lang="tr-TR" sz="2000"/>
        </a:p>
      </dgm:t>
    </dgm:pt>
    <dgm:pt modelId="{85157BA1-8509-4D8D-9E2D-BB390F1A4F8A}" type="sibTrans" cxnId="{D869D2E8-2EB2-46AA-B3D9-9E7CFDA6C65D}">
      <dgm:prSet/>
      <dgm:spPr/>
      <dgm:t>
        <a:bodyPr/>
        <a:lstStyle/>
        <a:p>
          <a:endParaRPr lang="tr-TR" sz="2000"/>
        </a:p>
      </dgm:t>
    </dgm:pt>
    <dgm:pt modelId="{7F62622D-9FE6-4DE3-BAAD-79CDC9316A03}">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Sayıştay Kanunu (Md.35-36)</a:t>
          </a:r>
        </a:p>
      </dgm:t>
    </dgm:pt>
    <dgm:pt modelId="{D735F2F2-659F-4750-9A63-F950125D7184}" type="parTrans" cxnId="{C35A45AC-05BB-408D-A96D-18B69721D646}">
      <dgm:prSet/>
      <dgm:spPr/>
      <dgm:t>
        <a:bodyPr/>
        <a:lstStyle/>
        <a:p>
          <a:endParaRPr lang="tr-TR" sz="2000"/>
        </a:p>
      </dgm:t>
    </dgm:pt>
    <dgm:pt modelId="{370076CE-1F4A-413E-BB4B-2FCB557C2AB4}" type="sibTrans" cxnId="{C35A45AC-05BB-408D-A96D-18B69721D646}">
      <dgm:prSet/>
      <dgm:spPr/>
      <dgm:t>
        <a:bodyPr/>
        <a:lstStyle/>
        <a:p>
          <a:endParaRPr lang="tr-TR" sz="2000"/>
        </a:p>
      </dgm:t>
    </dgm:pt>
    <dgm:pt modelId="{480173B9-F183-4258-BD11-1EDBD4C4C974}">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800">
              <a:solidFill>
                <a:schemeClr val="tx1">
                  <a:lumMod val="95000"/>
                  <a:lumOff val="5000"/>
                </a:schemeClr>
              </a:solidFill>
            </a:rPr>
            <a:t>Hazine ve Maliye Bakanlığınca Düzenlenen Mevzuat</a:t>
          </a:r>
          <a:endParaRPr lang="tr-TR" sz="1800" dirty="0">
            <a:solidFill>
              <a:schemeClr val="tx1">
                <a:lumMod val="95000"/>
                <a:lumOff val="5000"/>
              </a:schemeClr>
            </a:solidFill>
          </a:endParaRPr>
        </a:p>
      </dgm:t>
    </dgm:pt>
    <dgm:pt modelId="{7035C983-B7E8-4630-92E8-47467D7D0832}" type="parTrans" cxnId="{F5A02696-AF28-4F8E-BDAD-A2016EFBBFE1}">
      <dgm:prSet/>
      <dgm:spPr/>
      <dgm:t>
        <a:bodyPr/>
        <a:lstStyle/>
        <a:p>
          <a:endParaRPr lang="tr-TR" sz="2000"/>
        </a:p>
      </dgm:t>
    </dgm:pt>
    <dgm:pt modelId="{CBB5ED4F-894F-42F6-A3AB-44605AE0AD96}" type="sibTrans" cxnId="{F5A02696-AF28-4F8E-BDAD-A2016EFBBFE1}">
      <dgm:prSet/>
      <dgm:spPr/>
      <dgm:t>
        <a:bodyPr/>
        <a:lstStyle/>
        <a:p>
          <a:endParaRPr lang="tr-TR" sz="2000"/>
        </a:p>
      </dgm:t>
    </dgm:pt>
    <dgm:pt modelId="{DACA7DEA-38D9-401B-B703-2AEC9135D688}">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Uyum Eylem Planı Rehberi</a:t>
          </a:r>
        </a:p>
      </dgm:t>
    </dgm:pt>
    <dgm:pt modelId="{CB31F5AE-B6D6-42A7-80AA-4CE45C68AA6F}" type="parTrans" cxnId="{ACD79CDD-93FB-4E82-A154-9E8F8E868A9B}">
      <dgm:prSet/>
      <dgm:spPr/>
      <dgm:t>
        <a:bodyPr/>
        <a:lstStyle/>
        <a:p>
          <a:endParaRPr lang="tr-TR" sz="2000"/>
        </a:p>
      </dgm:t>
    </dgm:pt>
    <dgm:pt modelId="{2029EC8A-D220-4BD1-9CFB-6D5709532DA5}" type="sibTrans" cxnId="{ACD79CDD-93FB-4E82-A154-9E8F8E868A9B}">
      <dgm:prSet/>
      <dgm:spPr/>
      <dgm:t>
        <a:bodyPr/>
        <a:lstStyle/>
        <a:p>
          <a:endParaRPr lang="tr-TR" sz="2000"/>
        </a:p>
      </dgm:t>
    </dgm:pt>
    <dgm:pt modelId="{A221F3FF-1AFC-4A8E-AB5D-E796C6D0DC90}">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İç Kontrol Genelgesi</a:t>
          </a:r>
        </a:p>
      </dgm:t>
    </dgm:pt>
    <dgm:pt modelId="{7DC1BA41-8073-4044-982E-AB964643B304}" type="parTrans" cxnId="{92037B32-729F-43D1-9788-0C75DD9E7946}">
      <dgm:prSet/>
      <dgm:spPr/>
      <dgm:t>
        <a:bodyPr/>
        <a:lstStyle/>
        <a:p>
          <a:endParaRPr lang="tr-TR" sz="2000"/>
        </a:p>
      </dgm:t>
    </dgm:pt>
    <dgm:pt modelId="{9DF26C4D-5A75-42DB-B87B-B7CC5594785D}" type="sibTrans" cxnId="{92037B32-729F-43D1-9788-0C75DD9E7946}">
      <dgm:prSet/>
      <dgm:spPr/>
      <dgm:t>
        <a:bodyPr/>
        <a:lstStyle/>
        <a:p>
          <a:endParaRPr lang="tr-TR" sz="2000"/>
        </a:p>
      </dgm:t>
    </dgm:pt>
    <dgm:pt modelId="{DD63D6EA-40AC-44C5-97B4-482ABCDECD1F}">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smtClean="0">
              <a:solidFill>
                <a:schemeClr val="tx1"/>
              </a:solidFill>
            </a:rPr>
            <a:t>Kamu İç </a:t>
          </a:r>
          <a:r>
            <a:rPr lang="tr-TR" sz="2000" dirty="0">
              <a:solidFill>
                <a:schemeClr val="tx1"/>
              </a:solidFill>
            </a:rPr>
            <a:t>Kontrol Yönetmeliği</a:t>
          </a:r>
        </a:p>
      </dgm:t>
    </dgm:pt>
    <dgm:pt modelId="{FC84D804-BB35-4D24-B706-7659F548EC06}" type="parTrans" cxnId="{78382AD1-01FB-4ABE-BBDD-F4DD222E7F42}">
      <dgm:prSet/>
      <dgm:spPr/>
      <dgm:t>
        <a:bodyPr/>
        <a:lstStyle/>
        <a:p>
          <a:endParaRPr lang="tr-TR" sz="2000"/>
        </a:p>
      </dgm:t>
    </dgm:pt>
    <dgm:pt modelId="{10CBBC2C-2BB4-45C9-9A63-DF8B21365E7F}" type="sibTrans" cxnId="{78382AD1-01FB-4ABE-BBDD-F4DD222E7F42}">
      <dgm:prSet/>
      <dgm:spPr/>
      <dgm:t>
        <a:bodyPr/>
        <a:lstStyle/>
        <a:p>
          <a:endParaRPr lang="tr-TR" sz="2000"/>
        </a:p>
      </dgm:t>
    </dgm:pt>
    <dgm:pt modelId="{AF2A2CB7-E433-4BF2-A63E-F58FC918C748}">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İç Kontrol Standartları Tebliği</a:t>
          </a:r>
        </a:p>
      </dgm:t>
    </dgm:pt>
    <dgm:pt modelId="{375D3724-A383-49A4-BA38-0539C3C253E9}" type="parTrans" cxnId="{C9B017B7-1CC4-4EBA-B1F6-0717FB0D6750}">
      <dgm:prSet/>
      <dgm:spPr/>
      <dgm:t>
        <a:bodyPr/>
        <a:lstStyle/>
        <a:p>
          <a:endParaRPr lang="tr-TR" sz="2000"/>
        </a:p>
      </dgm:t>
    </dgm:pt>
    <dgm:pt modelId="{FDBC4D7A-CD4D-47B8-9F40-5E7E1F063E6C}" type="sibTrans" cxnId="{C9B017B7-1CC4-4EBA-B1F6-0717FB0D6750}">
      <dgm:prSet/>
      <dgm:spPr/>
      <dgm:t>
        <a:bodyPr/>
        <a:lstStyle/>
        <a:p>
          <a:endParaRPr lang="tr-TR" sz="2000"/>
        </a:p>
      </dgm:t>
    </dgm:pt>
    <dgm:pt modelId="{B40D3468-7244-4F88-82CE-0D6261881DC3}">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SGB Çalışma Yönetmeliği (Md.28</a:t>
          </a:r>
          <a:r>
            <a:rPr lang="tr-TR" sz="1800" dirty="0">
              <a:solidFill>
                <a:schemeClr val="tx1"/>
              </a:solidFill>
            </a:rPr>
            <a:t>)</a:t>
          </a:r>
        </a:p>
      </dgm:t>
    </dgm:pt>
    <dgm:pt modelId="{A4658CA5-841D-4397-BCA3-1F2491193417}" type="parTrans" cxnId="{85568D65-A514-40A7-AF4B-B2544EC3A21C}">
      <dgm:prSet/>
      <dgm:spPr/>
      <dgm:t>
        <a:bodyPr/>
        <a:lstStyle/>
        <a:p>
          <a:endParaRPr lang="tr-TR" sz="2000"/>
        </a:p>
      </dgm:t>
    </dgm:pt>
    <dgm:pt modelId="{A832E77A-451F-4DEE-803E-90D34C7D3B38}" type="sibTrans" cxnId="{85568D65-A514-40A7-AF4B-B2544EC3A21C}">
      <dgm:prSet/>
      <dgm:spPr/>
      <dgm:t>
        <a:bodyPr/>
        <a:lstStyle/>
        <a:p>
          <a:endParaRPr lang="tr-TR" sz="2000"/>
        </a:p>
      </dgm:t>
    </dgm:pt>
    <dgm:pt modelId="{892E6A42-027E-4330-80D4-BFBC4AF786C6}">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İç Kontrol Rehberi</a:t>
          </a:r>
        </a:p>
      </dgm:t>
    </dgm:pt>
    <dgm:pt modelId="{C654DDF4-BFA5-407D-8F53-911529A630BB}" type="parTrans" cxnId="{F57B3983-F50B-4BAB-9283-0603ECDFB36F}">
      <dgm:prSet/>
      <dgm:spPr/>
      <dgm:t>
        <a:bodyPr/>
        <a:lstStyle/>
        <a:p>
          <a:endParaRPr lang="tr-TR" sz="2000"/>
        </a:p>
      </dgm:t>
    </dgm:pt>
    <dgm:pt modelId="{2D859307-5E49-483D-B235-5EF65549E509}" type="sibTrans" cxnId="{F57B3983-F50B-4BAB-9283-0603ECDFB36F}">
      <dgm:prSet/>
      <dgm:spPr/>
      <dgm:t>
        <a:bodyPr/>
        <a:lstStyle/>
        <a:p>
          <a:endParaRPr lang="tr-TR" sz="2000"/>
        </a:p>
      </dgm:t>
    </dgm:pt>
    <dgm:pt modelId="{1C83952B-E553-4AB5-A7C0-DBEA283E912E}">
      <dgm:prSet custT="1">
        <dgm:style>
          <a:lnRef idx="0">
            <a:schemeClr val="accent2"/>
          </a:lnRef>
          <a:fillRef idx="3">
            <a:schemeClr val="accent2"/>
          </a:fillRef>
          <a:effectRef idx="3">
            <a:schemeClr val="accent2"/>
          </a:effectRef>
          <a:fontRef idx="minor">
            <a:schemeClr val="lt1"/>
          </a:fontRef>
        </dgm:style>
      </dgm:prSet>
      <dgm:spPr/>
      <dgm:t>
        <a:bodyPr/>
        <a:lstStyle/>
        <a:p>
          <a:r>
            <a:rPr lang="tr-TR" sz="1800" dirty="0">
              <a:solidFill>
                <a:schemeClr val="tx1">
                  <a:lumMod val="95000"/>
                  <a:lumOff val="5000"/>
                </a:schemeClr>
              </a:solidFill>
            </a:rPr>
            <a:t>ASBÜ Düzenlenen Mevzuat</a:t>
          </a:r>
        </a:p>
      </dgm:t>
    </dgm:pt>
    <dgm:pt modelId="{F77E3B4C-3470-4917-9268-60BE3392F577}" type="parTrans" cxnId="{054328AD-CF3F-4B39-90BA-EABF98D2ED40}">
      <dgm:prSet/>
      <dgm:spPr/>
      <dgm:t>
        <a:bodyPr/>
        <a:lstStyle/>
        <a:p>
          <a:endParaRPr lang="tr-TR" sz="2000"/>
        </a:p>
      </dgm:t>
    </dgm:pt>
    <dgm:pt modelId="{63C01BAE-6E13-493F-9A18-F6989FF1C291}" type="sibTrans" cxnId="{054328AD-CF3F-4B39-90BA-EABF98D2ED40}">
      <dgm:prSet/>
      <dgm:spPr/>
      <dgm:t>
        <a:bodyPr/>
        <a:lstStyle/>
        <a:p>
          <a:endParaRPr lang="tr-TR" sz="2000"/>
        </a:p>
      </dgm:t>
    </dgm:pt>
    <dgm:pt modelId="{CED48380-B529-4B6F-B765-9F49060D3A2F}">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000" b="0" dirty="0">
              <a:solidFill>
                <a:schemeClr val="tx1"/>
              </a:solidFill>
            </a:rPr>
            <a:t>İç Kontrol Uyum Eylem Planı</a:t>
          </a:r>
        </a:p>
      </dgm:t>
    </dgm:pt>
    <dgm:pt modelId="{C698F982-DA68-4726-9128-BF2EC0CBFEC1}" type="parTrans" cxnId="{117EA932-2C22-4B7F-9ACF-5A96B291EB7E}">
      <dgm:prSet/>
      <dgm:spPr/>
      <dgm:t>
        <a:bodyPr/>
        <a:lstStyle/>
        <a:p>
          <a:endParaRPr lang="tr-TR" sz="2000"/>
        </a:p>
      </dgm:t>
    </dgm:pt>
    <dgm:pt modelId="{397B423D-1DE3-41F3-964A-0B14A35DFF1F}" type="sibTrans" cxnId="{117EA932-2C22-4B7F-9ACF-5A96B291EB7E}">
      <dgm:prSet/>
      <dgm:spPr/>
      <dgm:t>
        <a:bodyPr/>
        <a:lstStyle/>
        <a:p>
          <a:endParaRPr lang="tr-TR" sz="2000"/>
        </a:p>
      </dgm:t>
    </dgm:pt>
    <dgm:pt modelId="{0A0DA9F3-7975-428B-8CB9-CF67A9890585}">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000" b="0" dirty="0">
              <a:solidFill>
                <a:schemeClr val="tx1"/>
              </a:solidFill>
            </a:rPr>
            <a:t>Risk Strateji Belgesi</a:t>
          </a:r>
        </a:p>
      </dgm:t>
    </dgm:pt>
    <dgm:pt modelId="{27CC3EF7-F515-44CB-A42D-FB86EB63986A}" type="parTrans" cxnId="{AD9CDF18-6E08-41DE-8E61-E94C1F56671B}">
      <dgm:prSet/>
      <dgm:spPr/>
      <dgm:t>
        <a:bodyPr/>
        <a:lstStyle/>
        <a:p>
          <a:endParaRPr lang="tr-TR" sz="2000"/>
        </a:p>
      </dgm:t>
    </dgm:pt>
    <dgm:pt modelId="{F7C8B776-52CD-4F56-8806-5C8CF1E026F7}" type="sibTrans" cxnId="{AD9CDF18-6E08-41DE-8E61-E94C1F56671B}">
      <dgm:prSet/>
      <dgm:spPr/>
      <dgm:t>
        <a:bodyPr/>
        <a:lstStyle/>
        <a:p>
          <a:endParaRPr lang="tr-TR" sz="2000"/>
        </a:p>
      </dgm:t>
    </dgm:pt>
    <dgm:pt modelId="{4B546D9A-E6C5-43DB-AAB7-398415B94899}">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000" b="0" dirty="0">
              <a:solidFill>
                <a:schemeClr val="tx1"/>
              </a:solidFill>
            </a:rPr>
            <a:t>Mali ve İdari Süreç Rehberi</a:t>
          </a:r>
        </a:p>
      </dgm:t>
    </dgm:pt>
    <dgm:pt modelId="{D706E8A8-046A-475C-B612-138E08CF9A45}" type="parTrans" cxnId="{6B1A43EC-6541-4E54-9BF8-3A55D9FE53B3}">
      <dgm:prSet/>
      <dgm:spPr/>
      <dgm:t>
        <a:bodyPr/>
        <a:lstStyle/>
        <a:p>
          <a:endParaRPr lang="tr-TR" sz="2000"/>
        </a:p>
      </dgm:t>
    </dgm:pt>
    <dgm:pt modelId="{099B7913-1D2A-414C-A329-2F3EF490C3FF}" type="sibTrans" cxnId="{6B1A43EC-6541-4E54-9BF8-3A55D9FE53B3}">
      <dgm:prSet/>
      <dgm:spPr/>
      <dgm:t>
        <a:bodyPr/>
        <a:lstStyle/>
        <a:p>
          <a:endParaRPr lang="tr-TR" sz="2000"/>
        </a:p>
      </dgm:t>
    </dgm:pt>
    <dgm:pt modelId="{463B927B-2F2C-4B9E-990E-FF8A10A2460F}">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a:solidFill>
                <a:schemeClr val="tx1"/>
              </a:solidFill>
            </a:rPr>
            <a:t>Düzenlilik Denetim Rehberi</a:t>
          </a:r>
        </a:p>
      </dgm:t>
    </dgm:pt>
    <dgm:pt modelId="{5B49D009-1975-47CF-9BAD-AB7EB247AEC3}" type="parTrans" cxnId="{EA534A86-2E60-45A8-AF66-811B54547DDA}">
      <dgm:prSet/>
      <dgm:spPr/>
      <dgm:t>
        <a:bodyPr/>
        <a:lstStyle/>
        <a:p>
          <a:endParaRPr lang="tr-TR"/>
        </a:p>
      </dgm:t>
    </dgm:pt>
    <dgm:pt modelId="{66302950-4B17-4B93-9760-6D1CF1D2AC0C}" type="sibTrans" cxnId="{EA534A86-2E60-45A8-AF66-811B54547DDA}">
      <dgm:prSet/>
      <dgm:spPr/>
      <dgm:t>
        <a:bodyPr/>
        <a:lstStyle/>
        <a:p>
          <a:endParaRPr lang="tr-TR"/>
        </a:p>
      </dgm:t>
    </dgm:pt>
    <dgm:pt modelId="{2C676AAB-0FD7-438F-9393-A0A86F16DD2A}">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000" b="0" dirty="0">
              <a:solidFill>
                <a:schemeClr val="tx1"/>
              </a:solidFill>
            </a:rPr>
            <a:t>Finansal Yönetim Süreci Rehberi</a:t>
          </a:r>
        </a:p>
      </dgm:t>
    </dgm:pt>
    <dgm:pt modelId="{CB5BA9C4-D45A-486F-B2F7-3BD964686C8A}" type="parTrans" cxnId="{26C7AFB3-8F6B-4752-BDE5-22814E48C89A}">
      <dgm:prSet/>
      <dgm:spPr/>
      <dgm:t>
        <a:bodyPr/>
        <a:lstStyle/>
        <a:p>
          <a:endParaRPr lang="tr-TR"/>
        </a:p>
      </dgm:t>
    </dgm:pt>
    <dgm:pt modelId="{7C918CCC-A7D0-4393-82F1-DCAB087DC133}" type="sibTrans" cxnId="{26C7AFB3-8F6B-4752-BDE5-22814E48C89A}">
      <dgm:prSet/>
      <dgm:spPr/>
      <dgm:t>
        <a:bodyPr/>
        <a:lstStyle/>
        <a:p>
          <a:endParaRPr lang="tr-TR"/>
        </a:p>
      </dgm:t>
    </dgm:pt>
    <dgm:pt modelId="{8ED5E8FF-BA14-4A0F-B469-F772B66A317C}" type="pres">
      <dgm:prSet presAssocID="{09F75328-5329-4528-8C0E-D763BD75F693}" presName="Name0" presStyleCnt="0">
        <dgm:presLayoutVars>
          <dgm:dir/>
          <dgm:animLvl val="lvl"/>
          <dgm:resizeHandles val="exact"/>
        </dgm:presLayoutVars>
      </dgm:prSet>
      <dgm:spPr/>
      <dgm:t>
        <a:bodyPr/>
        <a:lstStyle/>
        <a:p>
          <a:endParaRPr lang="tr-TR"/>
        </a:p>
      </dgm:t>
    </dgm:pt>
    <dgm:pt modelId="{B6E3A59C-5EBB-418B-8125-282ACA26ABED}" type="pres">
      <dgm:prSet presAssocID="{275E5A7C-E75D-45D3-B5BC-DD8CEB1B554E}" presName="composite" presStyleCnt="0"/>
      <dgm:spPr/>
    </dgm:pt>
    <dgm:pt modelId="{A188D8F3-5835-4FE8-824C-3060C3A215ED}" type="pres">
      <dgm:prSet presAssocID="{275E5A7C-E75D-45D3-B5BC-DD8CEB1B554E}" presName="parTx" presStyleLbl="alignNode1" presStyleIdx="0" presStyleCnt="3">
        <dgm:presLayoutVars>
          <dgm:chMax val="0"/>
          <dgm:chPref val="0"/>
          <dgm:bulletEnabled val="1"/>
        </dgm:presLayoutVars>
      </dgm:prSet>
      <dgm:spPr/>
      <dgm:t>
        <a:bodyPr/>
        <a:lstStyle/>
        <a:p>
          <a:endParaRPr lang="tr-TR"/>
        </a:p>
      </dgm:t>
    </dgm:pt>
    <dgm:pt modelId="{11F5D176-B03E-4FE1-B72C-5C773EA3B035}" type="pres">
      <dgm:prSet presAssocID="{275E5A7C-E75D-45D3-B5BC-DD8CEB1B554E}" presName="desTx" presStyleLbl="alignAccFollowNode1" presStyleIdx="0" presStyleCnt="3">
        <dgm:presLayoutVars>
          <dgm:bulletEnabled val="1"/>
        </dgm:presLayoutVars>
      </dgm:prSet>
      <dgm:spPr/>
      <dgm:t>
        <a:bodyPr/>
        <a:lstStyle/>
        <a:p>
          <a:endParaRPr lang="tr-TR"/>
        </a:p>
      </dgm:t>
    </dgm:pt>
    <dgm:pt modelId="{52AD1B23-AFB8-4A0C-A848-49D211AC4215}" type="pres">
      <dgm:prSet presAssocID="{2F00F588-EA28-4C46-A71D-E4D7F534FB3B}" presName="space" presStyleCnt="0"/>
      <dgm:spPr/>
    </dgm:pt>
    <dgm:pt modelId="{C6844E16-67DE-456A-A58F-DBA233C433DC}" type="pres">
      <dgm:prSet presAssocID="{480173B9-F183-4258-BD11-1EDBD4C4C974}" presName="composite" presStyleCnt="0"/>
      <dgm:spPr/>
    </dgm:pt>
    <dgm:pt modelId="{C800FE8E-399D-401F-A07E-0C750743FA72}" type="pres">
      <dgm:prSet presAssocID="{480173B9-F183-4258-BD11-1EDBD4C4C974}" presName="parTx" presStyleLbl="alignNode1" presStyleIdx="1" presStyleCnt="3">
        <dgm:presLayoutVars>
          <dgm:chMax val="0"/>
          <dgm:chPref val="0"/>
          <dgm:bulletEnabled val="1"/>
        </dgm:presLayoutVars>
      </dgm:prSet>
      <dgm:spPr/>
      <dgm:t>
        <a:bodyPr/>
        <a:lstStyle/>
        <a:p>
          <a:endParaRPr lang="tr-TR"/>
        </a:p>
      </dgm:t>
    </dgm:pt>
    <dgm:pt modelId="{8F9EAB89-0CDA-4380-9C9D-806035D09B77}" type="pres">
      <dgm:prSet presAssocID="{480173B9-F183-4258-BD11-1EDBD4C4C974}" presName="desTx" presStyleLbl="alignAccFollowNode1" presStyleIdx="1" presStyleCnt="3">
        <dgm:presLayoutVars>
          <dgm:bulletEnabled val="1"/>
        </dgm:presLayoutVars>
      </dgm:prSet>
      <dgm:spPr/>
      <dgm:t>
        <a:bodyPr/>
        <a:lstStyle/>
        <a:p>
          <a:endParaRPr lang="tr-TR"/>
        </a:p>
      </dgm:t>
    </dgm:pt>
    <dgm:pt modelId="{342E75BC-D201-40CC-ABD3-0400F41A06B4}" type="pres">
      <dgm:prSet presAssocID="{CBB5ED4F-894F-42F6-A3AB-44605AE0AD96}" presName="space" presStyleCnt="0"/>
      <dgm:spPr/>
    </dgm:pt>
    <dgm:pt modelId="{C06877AA-73D3-4C6E-ABF1-0435784E0B85}" type="pres">
      <dgm:prSet presAssocID="{1C83952B-E553-4AB5-A7C0-DBEA283E912E}" presName="composite" presStyleCnt="0"/>
      <dgm:spPr/>
    </dgm:pt>
    <dgm:pt modelId="{1DBA6F7B-B2A8-4185-9739-D539987D2C9A}" type="pres">
      <dgm:prSet presAssocID="{1C83952B-E553-4AB5-A7C0-DBEA283E912E}" presName="parTx" presStyleLbl="alignNode1" presStyleIdx="2" presStyleCnt="3">
        <dgm:presLayoutVars>
          <dgm:chMax val="0"/>
          <dgm:chPref val="0"/>
          <dgm:bulletEnabled val="1"/>
        </dgm:presLayoutVars>
      </dgm:prSet>
      <dgm:spPr/>
      <dgm:t>
        <a:bodyPr/>
        <a:lstStyle/>
        <a:p>
          <a:endParaRPr lang="tr-TR"/>
        </a:p>
      </dgm:t>
    </dgm:pt>
    <dgm:pt modelId="{AFC89AA0-09D7-4204-B7CB-F225ACB571D5}" type="pres">
      <dgm:prSet presAssocID="{1C83952B-E553-4AB5-A7C0-DBEA283E912E}" presName="desTx" presStyleLbl="alignAccFollowNode1" presStyleIdx="2" presStyleCnt="3" custLinFactY="300000" custLinFactNeighborY="398439">
        <dgm:presLayoutVars>
          <dgm:bulletEnabled val="1"/>
        </dgm:presLayoutVars>
      </dgm:prSet>
      <dgm:spPr/>
      <dgm:t>
        <a:bodyPr/>
        <a:lstStyle/>
        <a:p>
          <a:endParaRPr lang="tr-TR"/>
        </a:p>
      </dgm:t>
    </dgm:pt>
  </dgm:ptLst>
  <dgm:cxnLst>
    <dgm:cxn modelId="{CA807724-1A27-4088-A94F-913071A8C089}" type="presOf" srcId="{463B927B-2F2C-4B9E-990E-FF8A10A2460F}" destId="{11F5D176-B03E-4FE1-B72C-5C773EA3B035}" srcOrd="0" destOrd="2" presId="urn:microsoft.com/office/officeart/2005/8/layout/hList1"/>
    <dgm:cxn modelId="{D8AB5A3B-791F-4CE7-B920-0437706AEBEE}" type="presOf" srcId="{B40D3468-7244-4F88-82CE-0D6261881DC3}" destId="{11F5D176-B03E-4FE1-B72C-5C773EA3B035}" srcOrd="0" destOrd="5" presId="urn:microsoft.com/office/officeart/2005/8/layout/hList1"/>
    <dgm:cxn modelId="{F5A02696-AF28-4F8E-BDAD-A2016EFBBFE1}" srcId="{09F75328-5329-4528-8C0E-D763BD75F693}" destId="{480173B9-F183-4258-BD11-1EDBD4C4C974}" srcOrd="1" destOrd="0" parTransId="{7035C983-B7E8-4630-92E8-47467D7D0832}" sibTransId="{CBB5ED4F-894F-42F6-A3AB-44605AE0AD96}"/>
    <dgm:cxn modelId="{87EDED5A-179B-4A21-9CE0-B11AA46A974D}" type="presOf" srcId="{CED48380-B529-4B6F-B765-9F49060D3A2F}" destId="{AFC89AA0-09D7-4204-B7CB-F225ACB571D5}" srcOrd="0" destOrd="0" presId="urn:microsoft.com/office/officeart/2005/8/layout/hList1"/>
    <dgm:cxn modelId="{85568D65-A514-40A7-AF4B-B2544EC3A21C}" srcId="{275E5A7C-E75D-45D3-B5BC-DD8CEB1B554E}" destId="{B40D3468-7244-4F88-82CE-0D6261881DC3}" srcOrd="5" destOrd="0" parTransId="{A4658CA5-841D-4397-BCA3-1F2491193417}" sibTransId="{A832E77A-451F-4DEE-803E-90D34C7D3B38}"/>
    <dgm:cxn modelId="{C9B017B7-1CC4-4EBA-B1F6-0717FB0D6750}" srcId="{275E5A7C-E75D-45D3-B5BC-DD8CEB1B554E}" destId="{AF2A2CB7-E433-4BF2-A63E-F58FC918C748}" srcOrd="4" destOrd="0" parTransId="{375D3724-A383-49A4-BA38-0539C3C253E9}" sibTransId="{FDBC4D7A-CD4D-47B8-9F40-5E7E1F063E6C}"/>
    <dgm:cxn modelId="{3F72C0FF-218E-440D-B171-2E8B6942791E}" type="presOf" srcId="{275E5A7C-E75D-45D3-B5BC-DD8CEB1B554E}" destId="{A188D8F3-5835-4FE8-824C-3060C3A215ED}" srcOrd="0" destOrd="0" presId="urn:microsoft.com/office/officeart/2005/8/layout/hList1"/>
    <dgm:cxn modelId="{ACD79CDD-93FB-4E82-A154-9E8F8E868A9B}" srcId="{480173B9-F183-4258-BD11-1EDBD4C4C974}" destId="{DACA7DEA-38D9-401B-B703-2AEC9135D688}" srcOrd="0" destOrd="0" parTransId="{CB31F5AE-B6D6-42A7-80AA-4CE45C68AA6F}" sibTransId="{2029EC8A-D220-4BD1-9CFB-6D5709532DA5}"/>
    <dgm:cxn modelId="{AEF592E9-8F69-4046-9381-E71D10151757}" type="presOf" srcId="{7F62622D-9FE6-4DE3-BAAD-79CDC9316A03}" destId="{11F5D176-B03E-4FE1-B72C-5C773EA3B035}" srcOrd="0" destOrd="1" presId="urn:microsoft.com/office/officeart/2005/8/layout/hList1"/>
    <dgm:cxn modelId="{97FB4B81-CF9E-4170-86B7-8CE84DC77DEE}" type="presOf" srcId="{892E6A42-027E-4330-80D4-BFBC4AF786C6}" destId="{8F9EAB89-0CDA-4380-9C9D-806035D09B77}" srcOrd="0" destOrd="2" presId="urn:microsoft.com/office/officeart/2005/8/layout/hList1"/>
    <dgm:cxn modelId="{98031D62-97EE-41AF-8632-E8B3AAAC0BFA}" type="presOf" srcId="{2C676AAB-0FD7-438F-9393-A0A86F16DD2A}" destId="{AFC89AA0-09D7-4204-B7CB-F225ACB571D5}" srcOrd="0" destOrd="3" presId="urn:microsoft.com/office/officeart/2005/8/layout/hList1"/>
    <dgm:cxn modelId="{BD4A6FB2-D55D-4331-988C-6DE4D16DDB48}" type="presOf" srcId="{0A0DA9F3-7975-428B-8CB9-CF67A9890585}" destId="{AFC89AA0-09D7-4204-B7CB-F225ACB571D5}" srcOrd="0" destOrd="1" presId="urn:microsoft.com/office/officeart/2005/8/layout/hList1"/>
    <dgm:cxn modelId="{117EA932-2C22-4B7F-9ACF-5A96B291EB7E}" srcId="{1C83952B-E553-4AB5-A7C0-DBEA283E912E}" destId="{CED48380-B529-4B6F-B765-9F49060D3A2F}" srcOrd="0" destOrd="0" parTransId="{C698F982-DA68-4726-9128-BF2EC0CBFEC1}" sibTransId="{397B423D-1DE3-41F3-964A-0B14A35DFF1F}"/>
    <dgm:cxn modelId="{05C427EB-284C-4376-863F-2D6E108DB0FF}" type="presOf" srcId="{1C83952B-E553-4AB5-A7C0-DBEA283E912E}" destId="{1DBA6F7B-B2A8-4185-9739-D539987D2C9A}" srcOrd="0" destOrd="0" presId="urn:microsoft.com/office/officeart/2005/8/layout/hList1"/>
    <dgm:cxn modelId="{AD9CDF18-6E08-41DE-8E61-E94C1F56671B}" srcId="{1C83952B-E553-4AB5-A7C0-DBEA283E912E}" destId="{0A0DA9F3-7975-428B-8CB9-CF67A9890585}" srcOrd="1" destOrd="0" parTransId="{27CC3EF7-F515-44CB-A42D-FB86EB63986A}" sibTransId="{F7C8B776-52CD-4F56-8806-5C8CF1E026F7}"/>
    <dgm:cxn modelId="{C35A45AC-05BB-408D-A96D-18B69721D646}" srcId="{275E5A7C-E75D-45D3-B5BC-DD8CEB1B554E}" destId="{7F62622D-9FE6-4DE3-BAAD-79CDC9316A03}" srcOrd="1" destOrd="0" parTransId="{D735F2F2-659F-4750-9A63-F950125D7184}" sibTransId="{370076CE-1F4A-413E-BB4B-2FCB557C2AB4}"/>
    <dgm:cxn modelId="{D869D2E8-2EB2-46AA-B3D9-9E7CFDA6C65D}" srcId="{275E5A7C-E75D-45D3-B5BC-DD8CEB1B554E}" destId="{671BFD60-6E9E-4E64-9111-E9B7E5D11CB4}" srcOrd="0" destOrd="0" parTransId="{80FA2573-D2B2-45F3-B42C-821DAFD54A6B}" sibTransId="{85157BA1-8509-4D8D-9E2D-BB390F1A4F8A}"/>
    <dgm:cxn modelId="{EA534A86-2E60-45A8-AF66-811B54547DDA}" srcId="{275E5A7C-E75D-45D3-B5BC-DD8CEB1B554E}" destId="{463B927B-2F2C-4B9E-990E-FF8A10A2460F}" srcOrd="2" destOrd="0" parTransId="{5B49D009-1975-47CF-9BAD-AB7EB247AEC3}" sibTransId="{66302950-4B17-4B93-9760-6D1CF1D2AC0C}"/>
    <dgm:cxn modelId="{249325A9-566D-4A8E-9ECB-F9C91EE3DE91}" type="presOf" srcId="{AF2A2CB7-E433-4BF2-A63E-F58FC918C748}" destId="{11F5D176-B03E-4FE1-B72C-5C773EA3B035}" srcOrd="0" destOrd="4" presId="urn:microsoft.com/office/officeart/2005/8/layout/hList1"/>
    <dgm:cxn modelId="{21E431DF-D26B-40DF-B06A-E0A22427B517}" srcId="{09F75328-5329-4528-8C0E-D763BD75F693}" destId="{275E5A7C-E75D-45D3-B5BC-DD8CEB1B554E}" srcOrd="0" destOrd="0" parTransId="{BEB719C8-7F0A-4CF0-A0C3-B57443257032}" sibTransId="{2F00F588-EA28-4C46-A71D-E4D7F534FB3B}"/>
    <dgm:cxn modelId="{6B1A43EC-6541-4E54-9BF8-3A55D9FE53B3}" srcId="{1C83952B-E553-4AB5-A7C0-DBEA283E912E}" destId="{4B546D9A-E6C5-43DB-AAB7-398415B94899}" srcOrd="2" destOrd="0" parTransId="{D706E8A8-046A-475C-B612-138E08CF9A45}" sibTransId="{099B7913-1D2A-414C-A329-2F3EF490C3FF}"/>
    <dgm:cxn modelId="{93DBF95C-BC6B-4432-92AB-F3D909BA1DDE}" type="presOf" srcId="{4B546D9A-E6C5-43DB-AAB7-398415B94899}" destId="{AFC89AA0-09D7-4204-B7CB-F225ACB571D5}" srcOrd="0" destOrd="2" presId="urn:microsoft.com/office/officeart/2005/8/layout/hList1"/>
    <dgm:cxn modelId="{E0A04EF8-4E26-4BC7-B5A7-3CADEE005952}" type="presOf" srcId="{480173B9-F183-4258-BD11-1EDBD4C4C974}" destId="{C800FE8E-399D-401F-A07E-0C750743FA72}" srcOrd="0" destOrd="0" presId="urn:microsoft.com/office/officeart/2005/8/layout/hList1"/>
    <dgm:cxn modelId="{054328AD-CF3F-4B39-90BA-EABF98D2ED40}" srcId="{09F75328-5329-4528-8C0E-D763BD75F693}" destId="{1C83952B-E553-4AB5-A7C0-DBEA283E912E}" srcOrd="2" destOrd="0" parTransId="{F77E3B4C-3470-4917-9268-60BE3392F577}" sibTransId="{63C01BAE-6E13-493F-9A18-F6989FF1C291}"/>
    <dgm:cxn modelId="{92037B32-729F-43D1-9788-0C75DD9E7946}" srcId="{480173B9-F183-4258-BD11-1EDBD4C4C974}" destId="{A221F3FF-1AFC-4A8E-AB5D-E796C6D0DC90}" srcOrd="1" destOrd="0" parTransId="{7DC1BA41-8073-4044-982E-AB964643B304}" sibTransId="{9DF26C4D-5A75-42DB-B87B-B7CC5594785D}"/>
    <dgm:cxn modelId="{4627FB36-FD98-48D6-BF84-1D62341E9CE4}" type="presOf" srcId="{DACA7DEA-38D9-401B-B703-2AEC9135D688}" destId="{8F9EAB89-0CDA-4380-9C9D-806035D09B77}" srcOrd="0" destOrd="0" presId="urn:microsoft.com/office/officeart/2005/8/layout/hList1"/>
    <dgm:cxn modelId="{5CC67207-25B1-4740-A918-754E6EC5E707}" type="presOf" srcId="{671BFD60-6E9E-4E64-9111-E9B7E5D11CB4}" destId="{11F5D176-B03E-4FE1-B72C-5C773EA3B035}" srcOrd="0" destOrd="0" presId="urn:microsoft.com/office/officeart/2005/8/layout/hList1"/>
    <dgm:cxn modelId="{F57B3983-F50B-4BAB-9283-0603ECDFB36F}" srcId="{480173B9-F183-4258-BD11-1EDBD4C4C974}" destId="{892E6A42-027E-4330-80D4-BFBC4AF786C6}" srcOrd="2" destOrd="0" parTransId="{C654DDF4-BFA5-407D-8F53-911529A630BB}" sibTransId="{2D859307-5E49-483D-B235-5EF65549E509}"/>
    <dgm:cxn modelId="{78382AD1-01FB-4ABE-BBDD-F4DD222E7F42}" srcId="{275E5A7C-E75D-45D3-B5BC-DD8CEB1B554E}" destId="{DD63D6EA-40AC-44C5-97B4-482ABCDECD1F}" srcOrd="3" destOrd="0" parTransId="{FC84D804-BB35-4D24-B706-7659F548EC06}" sibTransId="{10CBBC2C-2BB4-45C9-9A63-DF8B21365E7F}"/>
    <dgm:cxn modelId="{4477D93B-CBE5-4BA0-B8E8-FDF36F3F7F86}" type="presOf" srcId="{DD63D6EA-40AC-44C5-97B4-482ABCDECD1F}" destId="{11F5D176-B03E-4FE1-B72C-5C773EA3B035}" srcOrd="0" destOrd="3" presId="urn:microsoft.com/office/officeart/2005/8/layout/hList1"/>
    <dgm:cxn modelId="{A70BFE50-F114-4A95-9BB7-950B7EBDA8C3}" type="presOf" srcId="{A221F3FF-1AFC-4A8E-AB5D-E796C6D0DC90}" destId="{8F9EAB89-0CDA-4380-9C9D-806035D09B77}" srcOrd="0" destOrd="1" presId="urn:microsoft.com/office/officeart/2005/8/layout/hList1"/>
    <dgm:cxn modelId="{18FD90AB-BF34-4920-9724-12C9217F3857}" type="presOf" srcId="{09F75328-5329-4528-8C0E-D763BD75F693}" destId="{8ED5E8FF-BA14-4A0F-B469-F772B66A317C}" srcOrd="0" destOrd="0" presId="urn:microsoft.com/office/officeart/2005/8/layout/hList1"/>
    <dgm:cxn modelId="{26C7AFB3-8F6B-4752-BDE5-22814E48C89A}" srcId="{1C83952B-E553-4AB5-A7C0-DBEA283E912E}" destId="{2C676AAB-0FD7-438F-9393-A0A86F16DD2A}" srcOrd="3" destOrd="0" parTransId="{CB5BA9C4-D45A-486F-B2F7-3BD964686C8A}" sibTransId="{7C918CCC-A7D0-4393-82F1-DCAB087DC133}"/>
    <dgm:cxn modelId="{2A54BFCB-C453-4E31-BE2D-492433807FA8}" type="presParOf" srcId="{8ED5E8FF-BA14-4A0F-B469-F772B66A317C}" destId="{B6E3A59C-5EBB-418B-8125-282ACA26ABED}" srcOrd="0" destOrd="0" presId="urn:microsoft.com/office/officeart/2005/8/layout/hList1"/>
    <dgm:cxn modelId="{19B895D3-CCE8-4DF8-AEC1-E88CFE37D162}" type="presParOf" srcId="{B6E3A59C-5EBB-418B-8125-282ACA26ABED}" destId="{A188D8F3-5835-4FE8-824C-3060C3A215ED}" srcOrd="0" destOrd="0" presId="urn:microsoft.com/office/officeart/2005/8/layout/hList1"/>
    <dgm:cxn modelId="{44C36B75-F329-4B7A-9CDA-669F89641579}" type="presParOf" srcId="{B6E3A59C-5EBB-418B-8125-282ACA26ABED}" destId="{11F5D176-B03E-4FE1-B72C-5C773EA3B035}" srcOrd="1" destOrd="0" presId="urn:microsoft.com/office/officeart/2005/8/layout/hList1"/>
    <dgm:cxn modelId="{ACC56208-5DA6-43E1-93DF-D53FD63B41F3}" type="presParOf" srcId="{8ED5E8FF-BA14-4A0F-B469-F772B66A317C}" destId="{52AD1B23-AFB8-4A0C-A848-49D211AC4215}" srcOrd="1" destOrd="0" presId="urn:microsoft.com/office/officeart/2005/8/layout/hList1"/>
    <dgm:cxn modelId="{C5217498-7C57-4244-8FDC-74A3773F3EA9}" type="presParOf" srcId="{8ED5E8FF-BA14-4A0F-B469-F772B66A317C}" destId="{C6844E16-67DE-456A-A58F-DBA233C433DC}" srcOrd="2" destOrd="0" presId="urn:microsoft.com/office/officeart/2005/8/layout/hList1"/>
    <dgm:cxn modelId="{B591D0FD-27BB-4380-B1E9-7ABCB09CF870}" type="presParOf" srcId="{C6844E16-67DE-456A-A58F-DBA233C433DC}" destId="{C800FE8E-399D-401F-A07E-0C750743FA72}" srcOrd="0" destOrd="0" presId="urn:microsoft.com/office/officeart/2005/8/layout/hList1"/>
    <dgm:cxn modelId="{26DCE82B-219C-4780-963A-B684E6FAA685}" type="presParOf" srcId="{C6844E16-67DE-456A-A58F-DBA233C433DC}" destId="{8F9EAB89-0CDA-4380-9C9D-806035D09B77}" srcOrd="1" destOrd="0" presId="urn:microsoft.com/office/officeart/2005/8/layout/hList1"/>
    <dgm:cxn modelId="{6E8A6D45-08C4-4EEB-9D6F-9CBE2D81B8DE}" type="presParOf" srcId="{8ED5E8FF-BA14-4A0F-B469-F772B66A317C}" destId="{342E75BC-D201-40CC-ABD3-0400F41A06B4}" srcOrd="3" destOrd="0" presId="urn:microsoft.com/office/officeart/2005/8/layout/hList1"/>
    <dgm:cxn modelId="{01351968-5C73-4872-AEE6-77BC5CE88B22}" type="presParOf" srcId="{8ED5E8FF-BA14-4A0F-B469-F772B66A317C}" destId="{C06877AA-73D3-4C6E-ABF1-0435784E0B85}" srcOrd="4" destOrd="0" presId="urn:microsoft.com/office/officeart/2005/8/layout/hList1"/>
    <dgm:cxn modelId="{D52C14B1-05BD-4121-88D0-B6A3F3AABA5A}" type="presParOf" srcId="{C06877AA-73D3-4C6E-ABF1-0435784E0B85}" destId="{1DBA6F7B-B2A8-4185-9739-D539987D2C9A}" srcOrd="0" destOrd="0" presId="urn:microsoft.com/office/officeart/2005/8/layout/hList1"/>
    <dgm:cxn modelId="{B9F98BF8-7E81-4494-8007-479DC2728C62}" type="presParOf" srcId="{C06877AA-73D3-4C6E-ABF1-0435784E0B85}" destId="{AFC89AA0-09D7-4204-B7CB-F225ACB571D5}"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893D8-3109-448F-AE22-38674D6CB77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tr-TR"/>
        </a:p>
      </dgm:t>
    </dgm:pt>
    <dgm:pt modelId="{34CE9BB5-6478-4D30-BB6D-C38DD106AF0D}" type="pres">
      <dgm:prSet presAssocID="{086893D8-3109-448F-AE22-38674D6CB77A}" presName="linear" presStyleCnt="0">
        <dgm:presLayoutVars>
          <dgm:animLvl val="lvl"/>
          <dgm:resizeHandles val="exact"/>
        </dgm:presLayoutVars>
      </dgm:prSet>
      <dgm:spPr/>
      <dgm:t>
        <a:bodyPr/>
        <a:lstStyle/>
        <a:p>
          <a:endParaRPr lang="tr-TR"/>
        </a:p>
      </dgm:t>
    </dgm:pt>
  </dgm:ptLst>
  <dgm:cxnLst>
    <dgm:cxn modelId="{7E43D117-9EFB-4048-928F-B046D6550375}" type="presOf" srcId="{086893D8-3109-448F-AE22-38674D6CB77A}" destId="{34CE9BB5-6478-4D30-BB6D-C38DD106AF0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030E70-F597-4E91-BFEB-036E802CB67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186FC9C4-E3F0-46E5-BFAE-796BE04EA3F4}">
      <dgm:prSet/>
      <dgm:spPr/>
      <dgm:t>
        <a:bodyPr/>
        <a:lstStyle/>
        <a:p>
          <a:pPr algn="ctr" rtl="0"/>
          <a:r>
            <a:rPr lang="tr-TR" dirty="0"/>
            <a:t>Kurulması, etkin işletilmesi ve hesap verme sorumluluğu</a:t>
          </a:r>
        </a:p>
      </dgm:t>
    </dgm:pt>
    <dgm:pt modelId="{3F41AC67-44D3-407C-ABB4-E152BDEED833}" type="parTrans" cxnId="{7457AED7-30DA-465E-A0AF-716CF4BCDE64}">
      <dgm:prSet/>
      <dgm:spPr/>
      <dgm:t>
        <a:bodyPr/>
        <a:lstStyle/>
        <a:p>
          <a:endParaRPr lang="tr-TR"/>
        </a:p>
      </dgm:t>
    </dgm:pt>
    <dgm:pt modelId="{3AE2DE6F-10BD-46B6-B3A8-56D1075F77CC}" type="sibTrans" cxnId="{7457AED7-30DA-465E-A0AF-716CF4BCDE64}">
      <dgm:prSet/>
      <dgm:spPr/>
      <dgm:t>
        <a:bodyPr/>
        <a:lstStyle/>
        <a:p>
          <a:endParaRPr lang="tr-TR"/>
        </a:p>
      </dgm:t>
    </dgm:pt>
    <dgm:pt modelId="{B2F004F1-4FF5-416A-AC63-222D3F86B589}" type="pres">
      <dgm:prSet presAssocID="{88030E70-F597-4E91-BFEB-036E802CB67D}" presName="linear" presStyleCnt="0">
        <dgm:presLayoutVars>
          <dgm:animLvl val="lvl"/>
          <dgm:resizeHandles val="exact"/>
        </dgm:presLayoutVars>
      </dgm:prSet>
      <dgm:spPr/>
      <dgm:t>
        <a:bodyPr/>
        <a:lstStyle/>
        <a:p>
          <a:endParaRPr lang="tr-TR"/>
        </a:p>
      </dgm:t>
    </dgm:pt>
    <dgm:pt modelId="{8CEDA75F-4BA9-4924-A4DF-986B82FC94A3}" type="pres">
      <dgm:prSet presAssocID="{186FC9C4-E3F0-46E5-BFAE-796BE04EA3F4}" presName="parentText" presStyleLbl="node1" presStyleIdx="0" presStyleCnt="1" custLinFactNeighborY="593">
        <dgm:presLayoutVars>
          <dgm:chMax val="0"/>
          <dgm:bulletEnabled val="1"/>
        </dgm:presLayoutVars>
      </dgm:prSet>
      <dgm:spPr/>
      <dgm:t>
        <a:bodyPr/>
        <a:lstStyle/>
        <a:p>
          <a:endParaRPr lang="tr-TR"/>
        </a:p>
      </dgm:t>
    </dgm:pt>
  </dgm:ptLst>
  <dgm:cxnLst>
    <dgm:cxn modelId="{E7202B79-071F-4DED-91A3-1E527541F503}" type="presOf" srcId="{186FC9C4-E3F0-46E5-BFAE-796BE04EA3F4}" destId="{8CEDA75F-4BA9-4924-A4DF-986B82FC94A3}" srcOrd="0" destOrd="0" presId="urn:microsoft.com/office/officeart/2005/8/layout/vList2"/>
    <dgm:cxn modelId="{7457AED7-30DA-465E-A0AF-716CF4BCDE64}" srcId="{88030E70-F597-4E91-BFEB-036E802CB67D}" destId="{186FC9C4-E3F0-46E5-BFAE-796BE04EA3F4}" srcOrd="0" destOrd="0" parTransId="{3F41AC67-44D3-407C-ABB4-E152BDEED833}" sibTransId="{3AE2DE6F-10BD-46B6-B3A8-56D1075F77CC}"/>
    <dgm:cxn modelId="{C16B198F-3578-4987-91A4-3011E15E2549}" type="presOf" srcId="{88030E70-F597-4E91-BFEB-036E802CB67D}" destId="{B2F004F1-4FF5-416A-AC63-222D3F86B589}" srcOrd="0" destOrd="0" presId="urn:microsoft.com/office/officeart/2005/8/layout/vList2"/>
    <dgm:cxn modelId="{E0D56FEB-6E6C-4032-A1A0-118F3068C67B}" type="presParOf" srcId="{B2F004F1-4FF5-416A-AC63-222D3F86B589}" destId="{8CEDA75F-4BA9-4924-A4DF-986B82FC94A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B4390A-9040-4AD6-90E0-14B998D39E48}" type="doc">
      <dgm:prSet loTypeId="urn:microsoft.com/office/officeart/2005/8/layout/hierarchy4" loCatId="relationship" qsTypeId="urn:microsoft.com/office/officeart/2005/8/quickstyle/3d2" qsCatId="3D" csTypeId="urn:microsoft.com/office/officeart/2005/8/colors/colorful1" csCatId="colorful" phldr="1"/>
      <dgm:spPr/>
      <dgm:t>
        <a:bodyPr/>
        <a:lstStyle/>
        <a:p>
          <a:endParaRPr lang="tr-TR"/>
        </a:p>
      </dgm:t>
    </dgm:pt>
    <dgm:pt modelId="{7D8F2B7D-F926-4BDB-A46E-E02D6FB98BDF}">
      <dgm:prSet phldrT="[Metin]"/>
      <dgm:spPr>
        <a:solidFill>
          <a:srgbClr val="DEC8F4"/>
        </a:solidFill>
      </dgm:spPr>
      <dgm:t>
        <a:bodyPr/>
        <a:lstStyle/>
        <a:p>
          <a:r>
            <a:rPr lang="tr-TR" dirty="0">
              <a:solidFill>
                <a:schemeClr val="accent6">
                  <a:lumMod val="75000"/>
                </a:schemeClr>
              </a:solidFill>
            </a:rPr>
            <a:t>KAMU İÇ KONTROL STANDARTLARI</a:t>
          </a:r>
        </a:p>
      </dgm:t>
    </dgm:pt>
    <dgm:pt modelId="{EDBBA63C-7AC0-4B25-92E6-E5EAECF37C26}" type="parTrans" cxnId="{2733B565-6C71-458F-A9F4-2F335298FCDC}">
      <dgm:prSet/>
      <dgm:spPr/>
      <dgm:t>
        <a:bodyPr/>
        <a:lstStyle/>
        <a:p>
          <a:endParaRPr lang="tr-TR"/>
        </a:p>
      </dgm:t>
    </dgm:pt>
    <dgm:pt modelId="{CCF3C616-4F4B-4ACF-9DE3-2F3FF22D1AA4}" type="sibTrans" cxnId="{2733B565-6C71-458F-A9F4-2F335298FCDC}">
      <dgm:prSet/>
      <dgm:spPr/>
      <dgm:t>
        <a:bodyPr/>
        <a:lstStyle/>
        <a:p>
          <a:endParaRPr lang="tr-TR"/>
        </a:p>
      </dgm:t>
    </dgm:pt>
    <dgm:pt modelId="{71B31111-090F-42E2-A00C-A465367281C8}">
      <dgm:prSet phldrT="[Metin]"/>
      <dgm:spPr>
        <a:solidFill>
          <a:schemeClr val="accent6">
            <a:lumMod val="40000"/>
            <a:lumOff val="60000"/>
          </a:schemeClr>
        </a:solidFill>
      </dgm:spPr>
      <dgm:t>
        <a:bodyPr/>
        <a:lstStyle/>
        <a:p>
          <a:r>
            <a:rPr lang="tr-TR" dirty="0">
              <a:solidFill>
                <a:srgbClr val="FF3399"/>
              </a:solidFill>
            </a:rPr>
            <a:t>Kontrol Ortamı Standartları</a:t>
          </a:r>
        </a:p>
      </dgm:t>
    </dgm:pt>
    <dgm:pt modelId="{C8457200-1F54-43D0-9122-6289633DCEAB}" type="parTrans" cxnId="{623D457B-3E26-40F7-9DAE-74717F952EEF}">
      <dgm:prSet/>
      <dgm:spPr/>
      <dgm:t>
        <a:bodyPr/>
        <a:lstStyle/>
        <a:p>
          <a:endParaRPr lang="tr-TR"/>
        </a:p>
      </dgm:t>
    </dgm:pt>
    <dgm:pt modelId="{B92D55B4-7BD1-46B2-9F95-1159650E04DE}" type="sibTrans" cxnId="{623D457B-3E26-40F7-9DAE-74717F952EEF}">
      <dgm:prSet/>
      <dgm:spPr/>
      <dgm:t>
        <a:bodyPr/>
        <a:lstStyle/>
        <a:p>
          <a:endParaRPr lang="tr-TR"/>
        </a:p>
      </dgm:t>
    </dgm:pt>
    <dgm:pt modelId="{2A142D16-997A-452E-B2C0-856EE37776CA}">
      <dgm:prSet phldrT="[Metin]"/>
      <dgm:spPr>
        <a:solidFill>
          <a:schemeClr val="accent6">
            <a:lumMod val="40000"/>
            <a:lumOff val="60000"/>
          </a:schemeClr>
        </a:solidFill>
      </dgm:spPr>
      <dgm:t>
        <a:bodyPr/>
        <a:lstStyle/>
        <a:p>
          <a:r>
            <a:rPr lang="tr-TR" dirty="0">
              <a:solidFill>
                <a:srgbClr val="FF3399"/>
              </a:solidFill>
            </a:rPr>
            <a:t>Risk Değerlendirme Standartları</a:t>
          </a:r>
        </a:p>
      </dgm:t>
    </dgm:pt>
    <dgm:pt modelId="{4453882E-131D-4AD6-B7BB-2A45744D5A59}" type="parTrans" cxnId="{3B78E7EF-6D47-4528-A395-7C35D715495A}">
      <dgm:prSet/>
      <dgm:spPr/>
      <dgm:t>
        <a:bodyPr/>
        <a:lstStyle/>
        <a:p>
          <a:endParaRPr lang="tr-TR"/>
        </a:p>
      </dgm:t>
    </dgm:pt>
    <dgm:pt modelId="{80F0F897-442C-4034-8644-2E3090658F57}" type="sibTrans" cxnId="{3B78E7EF-6D47-4528-A395-7C35D715495A}">
      <dgm:prSet/>
      <dgm:spPr/>
      <dgm:t>
        <a:bodyPr/>
        <a:lstStyle/>
        <a:p>
          <a:endParaRPr lang="tr-TR"/>
        </a:p>
      </dgm:t>
    </dgm:pt>
    <dgm:pt modelId="{6A598292-71B6-47CB-9FD7-256D8251B221}">
      <dgm:prSet phldrT="[Metin]"/>
      <dgm:spPr>
        <a:solidFill>
          <a:schemeClr val="accent6">
            <a:lumMod val="40000"/>
            <a:lumOff val="60000"/>
          </a:schemeClr>
        </a:solidFill>
      </dgm:spPr>
      <dgm:t>
        <a:bodyPr/>
        <a:lstStyle/>
        <a:p>
          <a:r>
            <a:rPr lang="tr-TR" dirty="0">
              <a:solidFill>
                <a:srgbClr val="FF3399"/>
              </a:solidFill>
            </a:rPr>
            <a:t>Kontrol Faaliyetleri Standartları</a:t>
          </a:r>
        </a:p>
      </dgm:t>
    </dgm:pt>
    <dgm:pt modelId="{75C37A73-A698-4EDD-BB1A-FB14F1EE2BBD}" type="parTrans" cxnId="{1AD9C7DA-0B08-4EE6-AADB-310BD326F903}">
      <dgm:prSet/>
      <dgm:spPr/>
      <dgm:t>
        <a:bodyPr/>
        <a:lstStyle/>
        <a:p>
          <a:endParaRPr lang="tr-TR"/>
        </a:p>
      </dgm:t>
    </dgm:pt>
    <dgm:pt modelId="{E2317C45-3F88-468E-9F0D-7D9291F21EB0}" type="sibTrans" cxnId="{1AD9C7DA-0B08-4EE6-AADB-310BD326F903}">
      <dgm:prSet/>
      <dgm:spPr/>
      <dgm:t>
        <a:bodyPr/>
        <a:lstStyle/>
        <a:p>
          <a:endParaRPr lang="tr-TR"/>
        </a:p>
      </dgm:t>
    </dgm:pt>
    <dgm:pt modelId="{A424E1E9-CE08-4F22-ABF1-C9AF28443CD2}">
      <dgm:prSet/>
      <dgm:spPr>
        <a:solidFill>
          <a:schemeClr val="accent6">
            <a:lumMod val="40000"/>
            <a:lumOff val="60000"/>
          </a:schemeClr>
        </a:solidFill>
      </dgm:spPr>
      <dgm:t>
        <a:bodyPr/>
        <a:lstStyle/>
        <a:p>
          <a:r>
            <a:rPr lang="tr-TR" dirty="0">
              <a:solidFill>
                <a:srgbClr val="FF3399"/>
              </a:solidFill>
            </a:rPr>
            <a:t>Bilgi ve İletişim Standartları</a:t>
          </a:r>
        </a:p>
      </dgm:t>
    </dgm:pt>
    <dgm:pt modelId="{B297E744-7DF9-4100-B945-EE5015AFD20E}" type="parTrans" cxnId="{E66DBA2F-251A-47E6-9A20-A6CDBD209CA5}">
      <dgm:prSet/>
      <dgm:spPr/>
      <dgm:t>
        <a:bodyPr/>
        <a:lstStyle/>
        <a:p>
          <a:endParaRPr lang="tr-TR"/>
        </a:p>
      </dgm:t>
    </dgm:pt>
    <dgm:pt modelId="{B7ADC0DA-7B17-4FEA-8531-4095BE228DDD}" type="sibTrans" cxnId="{E66DBA2F-251A-47E6-9A20-A6CDBD209CA5}">
      <dgm:prSet/>
      <dgm:spPr/>
      <dgm:t>
        <a:bodyPr/>
        <a:lstStyle/>
        <a:p>
          <a:endParaRPr lang="tr-TR"/>
        </a:p>
      </dgm:t>
    </dgm:pt>
    <dgm:pt modelId="{34675342-6C90-4335-8A24-FF23112DCDC1}">
      <dgm:prSet/>
      <dgm:spPr>
        <a:solidFill>
          <a:schemeClr val="accent6">
            <a:lumMod val="40000"/>
            <a:lumOff val="60000"/>
          </a:schemeClr>
        </a:solidFill>
      </dgm:spPr>
      <dgm:t>
        <a:bodyPr/>
        <a:lstStyle/>
        <a:p>
          <a:r>
            <a:rPr lang="tr-TR" dirty="0">
              <a:solidFill>
                <a:srgbClr val="FF3399"/>
              </a:solidFill>
            </a:rPr>
            <a:t>İzleme Standartları</a:t>
          </a:r>
        </a:p>
      </dgm:t>
    </dgm:pt>
    <dgm:pt modelId="{A7091B9C-C4D7-4E49-8802-243B97F5B5E8}" type="parTrans" cxnId="{565F397E-8173-4EF0-ADFB-599FE6CC48C3}">
      <dgm:prSet/>
      <dgm:spPr/>
      <dgm:t>
        <a:bodyPr/>
        <a:lstStyle/>
        <a:p>
          <a:endParaRPr lang="tr-TR"/>
        </a:p>
      </dgm:t>
    </dgm:pt>
    <dgm:pt modelId="{086545BA-DE3A-4980-9E38-36BB23103B27}" type="sibTrans" cxnId="{565F397E-8173-4EF0-ADFB-599FE6CC48C3}">
      <dgm:prSet/>
      <dgm:spPr/>
      <dgm:t>
        <a:bodyPr/>
        <a:lstStyle/>
        <a:p>
          <a:endParaRPr lang="tr-TR"/>
        </a:p>
      </dgm:t>
    </dgm:pt>
    <dgm:pt modelId="{FBA3F8E4-DB0B-4D77-B9CC-AD339BA710E0}" type="pres">
      <dgm:prSet presAssocID="{80B4390A-9040-4AD6-90E0-14B998D39E48}" presName="Name0" presStyleCnt="0">
        <dgm:presLayoutVars>
          <dgm:chPref val="1"/>
          <dgm:dir/>
          <dgm:animOne val="branch"/>
          <dgm:animLvl val="lvl"/>
          <dgm:resizeHandles/>
        </dgm:presLayoutVars>
      </dgm:prSet>
      <dgm:spPr/>
      <dgm:t>
        <a:bodyPr/>
        <a:lstStyle/>
        <a:p>
          <a:endParaRPr lang="tr-TR"/>
        </a:p>
      </dgm:t>
    </dgm:pt>
    <dgm:pt modelId="{7CE35865-3DBC-4D3E-A880-E7703F7B5317}" type="pres">
      <dgm:prSet presAssocID="{7D8F2B7D-F926-4BDB-A46E-E02D6FB98BDF}" presName="vertOne" presStyleCnt="0"/>
      <dgm:spPr/>
    </dgm:pt>
    <dgm:pt modelId="{A63FA26C-CCE8-4DA4-8F17-8DE9F6ED46CB}" type="pres">
      <dgm:prSet presAssocID="{7D8F2B7D-F926-4BDB-A46E-E02D6FB98BDF}" presName="txOne" presStyleLbl="node0" presStyleIdx="0" presStyleCnt="1">
        <dgm:presLayoutVars>
          <dgm:chPref val="3"/>
        </dgm:presLayoutVars>
      </dgm:prSet>
      <dgm:spPr/>
      <dgm:t>
        <a:bodyPr/>
        <a:lstStyle/>
        <a:p>
          <a:endParaRPr lang="tr-TR"/>
        </a:p>
      </dgm:t>
    </dgm:pt>
    <dgm:pt modelId="{DD2BE0CB-270B-43F5-9419-B8EF225EB0F7}" type="pres">
      <dgm:prSet presAssocID="{7D8F2B7D-F926-4BDB-A46E-E02D6FB98BDF}" presName="parTransOne" presStyleCnt="0"/>
      <dgm:spPr/>
    </dgm:pt>
    <dgm:pt modelId="{9C321F68-1110-4134-9359-854F6A3499EF}" type="pres">
      <dgm:prSet presAssocID="{7D8F2B7D-F926-4BDB-A46E-E02D6FB98BDF}" presName="horzOne" presStyleCnt="0"/>
      <dgm:spPr/>
    </dgm:pt>
    <dgm:pt modelId="{6CD9A112-22E3-4C4F-8538-97C63D70A815}" type="pres">
      <dgm:prSet presAssocID="{71B31111-090F-42E2-A00C-A465367281C8}" presName="vertTwo" presStyleCnt="0"/>
      <dgm:spPr/>
    </dgm:pt>
    <dgm:pt modelId="{3F093990-EDD7-4F3B-9F8A-54BB84B2ACBF}" type="pres">
      <dgm:prSet presAssocID="{71B31111-090F-42E2-A00C-A465367281C8}" presName="txTwo" presStyleLbl="node2" presStyleIdx="0" presStyleCnt="5">
        <dgm:presLayoutVars>
          <dgm:chPref val="3"/>
        </dgm:presLayoutVars>
      </dgm:prSet>
      <dgm:spPr/>
      <dgm:t>
        <a:bodyPr/>
        <a:lstStyle/>
        <a:p>
          <a:endParaRPr lang="tr-TR"/>
        </a:p>
      </dgm:t>
    </dgm:pt>
    <dgm:pt modelId="{8D928C6D-4D93-43E3-AB34-2BAE488066DD}" type="pres">
      <dgm:prSet presAssocID="{71B31111-090F-42E2-A00C-A465367281C8}" presName="horzTwo" presStyleCnt="0"/>
      <dgm:spPr/>
    </dgm:pt>
    <dgm:pt modelId="{610FCA71-FD64-4A5C-A820-3591E30DC082}" type="pres">
      <dgm:prSet presAssocID="{B92D55B4-7BD1-46B2-9F95-1159650E04DE}" presName="sibSpaceTwo" presStyleCnt="0"/>
      <dgm:spPr/>
    </dgm:pt>
    <dgm:pt modelId="{59B40225-B2AE-4234-A1D9-C0119A5CB87D}" type="pres">
      <dgm:prSet presAssocID="{2A142D16-997A-452E-B2C0-856EE37776CA}" presName="vertTwo" presStyleCnt="0"/>
      <dgm:spPr/>
    </dgm:pt>
    <dgm:pt modelId="{EBDCD524-F81B-4784-B28E-B47A6B2439B8}" type="pres">
      <dgm:prSet presAssocID="{2A142D16-997A-452E-B2C0-856EE37776CA}" presName="txTwo" presStyleLbl="node2" presStyleIdx="1" presStyleCnt="5">
        <dgm:presLayoutVars>
          <dgm:chPref val="3"/>
        </dgm:presLayoutVars>
      </dgm:prSet>
      <dgm:spPr/>
      <dgm:t>
        <a:bodyPr/>
        <a:lstStyle/>
        <a:p>
          <a:endParaRPr lang="tr-TR"/>
        </a:p>
      </dgm:t>
    </dgm:pt>
    <dgm:pt modelId="{DD0C36CB-CDE4-4B88-9805-43C4EB3708CF}" type="pres">
      <dgm:prSet presAssocID="{2A142D16-997A-452E-B2C0-856EE37776CA}" presName="horzTwo" presStyleCnt="0"/>
      <dgm:spPr/>
    </dgm:pt>
    <dgm:pt modelId="{B830A45A-C72A-4DB8-A7A0-EF7EC54FCE29}" type="pres">
      <dgm:prSet presAssocID="{80F0F897-442C-4034-8644-2E3090658F57}" presName="sibSpaceTwo" presStyleCnt="0"/>
      <dgm:spPr/>
    </dgm:pt>
    <dgm:pt modelId="{CAF75291-FB84-41A1-A557-84AA1DD49014}" type="pres">
      <dgm:prSet presAssocID="{6A598292-71B6-47CB-9FD7-256D8251B221}" presName="vertTwo" presStyleCnt="0"/>
      <dgm:spPr/>
    </dgm:pt>
    <dgm:pt modelId="{D7D3AE2F-2F83-4A87-B897-A184EE9CD864}" type="pres">
      <dgm:prSet presAssocID="{6A598292-71B6-47CB-9FD7-256D8251B221}" presName="txTwo" presStyleLbl="node2" presStyleIdx="2" presStyleCnt="5">
        <dgm:presLayoutVars>
          <dgm:chPref val="3"/>
        </dgm:presLayoutVars>
      </dgm:prSet>
      <dgm:spPr/>
      <dgm:t>
        <a:bodyPr/>
        <a:lstStyle/>
        <a:p>
          <a:endParaRPr lang="tr-TR"/>
        </a:p>
      </dgm:t>
    </dgm:pt>
    <dgm:pt modelId="{F26D02CA-AF1B-4C2A-8191-851FDD5D53E9}" type="pres">
      <dgm:prSet presAssocID="{6A598292-71B6-47CB-9FD7-256D8251B221}" presName="horzTwo" presStyleCnt="0"/>
      <dgm:spPr/>
    </dgm:pt>
    <dgm:pt modelId="{A2FC4C01-3686-488A-ACE1-6798E6D877C4}" type="pres">
      <dgm:prSet presAssocID="{E2317C45-3F88-468E-9F0D-7D9291F21EB0}" presName="sibSpaceTwo" presStyleCnt="0"/>
      <dgm:spPr/>
    </dgm:pt>
    <dgm:pt modelId="{E35CC565-7B26-4598-A9FD-3228BE5C1F67}" type="pres">
      <dgm:prSet presAssocID="{A424E1E9-CE08-4F22-ABF1-C9AF28443CD2}" presName="vertTwo" presStyleCnt="0"/>
      <dgm:spPr/>
    </dgm:pt>
    <dgm:pt modelId="{2ED9F9FC-10A8-4342-B169-054BD22BAE4E}" type="pres">
      <dgm:prSet presAssocID="{A424E1E9-CE08-4F22-ABF1-C9AF28443CD2}" presName="txTwo" presStyleLbl="node2" presStyleIdx="3" presStyleCnt="5">
        <dgm:presLayoutVars>
          <dgm:chPref val="3"/>
        </dgm:presLayoutVars>
      </dgm:prSet>
      <dgm:spPr/>
      <dgm:t>
        <a:bodyPr/>
        <a:lstStyle/>
        <a:p>
          <a:endParaRPr lang="tr-TR"/>
        </a:p>
      </dgm:t>
    </dgm:pt>
    <dgm:pt modelId="{DB92FD86-D4EC-4C2F-AF5E-0CFF600E8CC1}" type="pres">
      <dgm:prSet presAssocID="{A424E1E9-CE08-4F22-ABF1-C9AF28443CD2}" presName="horzTwo" presStyleCnt="0"/>
      <dgm:spPr/>
    </dgm:pt>
    <dgm:pt modelId="{82DCECB9-A684-48B5-A85B-8B7E4850BA51}" type="pres">
      <dgm:prSet presAssocID="{B7ADC0DA-7B17-4FEA-8531-4095BE228DDD}" presName="sibSpaceTwo" presStyleCnt="0"/>
      <dgm:spPr/>
    </dgm:pt>
    <dgm:pt modelId="{A5569725-1A04-4A2B-A168-FE47E403922A}" type="pres">
      <dgm:prSet presAssocID="{34675342-6C90-4335-8A24-FF23112DCDC1}" presName="vertTwo" presStyleCnt="0"/>
      <dgm:spPr/>
    </dgm:pt>
    <dgm:pt modelId="{489B7BD6-91D9-494B-B930-14928E68D23E}" type="pres">
      <dgm:prSet presAssocID="{34675342-6C90-4335-8A24-FF23112DCDC1}" presName="txTwo" presStyleLbl="node2" presStyleIdx="4" presStyleCnt="5">
        <dgm:presLayoutVars>
          <dgm:chPref val="3"/>
        </dgm:presLayoutVars>
      </dgm:prSet>
      <dgm:spPr/>
      <dgm:t>
        <a:bodyPr/>
        <a:lstStyle/>
        <a:p>
          <a:endParaRPr lang="tr-TR"/>
        </a:p>
      </dgm:t>
    </dgm:pt>
    <dgm:pt modelId="{0A829B7A-240D-47C7-BF7D-A297BDD19CE1}" type="pres">
      <dgm:prSet presAssocID="{34675342-6C90-4335-8A24-FF23112DCDC1}" presName="horzTwo" presStyleCnt="0"/>
      <dgm:spPr/>
    </dgm:pt>
  </dgm:ptLst>
  <dgm:cxnLst>
    <dgm:cxn modelId="{3B78E7EF-6D47-4528-A395-7C35D715495A}" srcId="{7D8F2B7D-F926-4BDB-A46E-E02D6FB98BDF}" destId="{2A142D16-997A-452E-B2C0-856EE37776CA}" srcOrd="1" destOrd="0" parTransId="{4453882E-131D-4AD6-B7BB-2A45744D5A59}" sibTransId="{80F0F897-442C-4034-8644-2E3090658F57}"/>
    <dgm:cxn modelId="{623D457B-3E26-40F7-9DAE-74717F952EEF}" srcId="{7D8F2B7D-F926-4BDB-A46E-E02D6FB98BDF}" destId="{71B31111-090F-42E2-A00C-A465367281C8}" srcOrd="0" destOrd="0" parTransId="{C8457200-1F54-43D0-9122-6289633DCEAB}" sibTransId="{B92D55B4-7BD1-46B2-9F95-1159650E04DE}"/>
    <dgm:cxn modelId="{565F397E-8173-4EF0-ADFB-599FE6CC48C3}" srcId="{7D8F2B7D-F926-4BDB-A46E-E02D6FB98BDF}" destId="{34675342-6C90-4335-8A24-FF23112DCDC1}" srcOrd="4" destOrd="0" parTransId="{A7091B9C-C4D7-4E49-8802-243B97F5B5E8}" sibTransId="{086545BA-DE3A-4980-9E38-36BB23103B27}"/>
    <dgm:cxn modelId="{1AD9C7DA-0B08-4EE6-AADB-310BD326F903}" srcId="{7D8F2B7D-F926-4BDB-A46E-E02D6FB98BDF}" destId="{6A598292-71B6-47CB-9FD7-256D8251B221}" srcOrd="2" destOrd="0" parTransId="{75C37A73-A698-4EDD-BB1A-FB14F1EE2BBD}" sibTransId="{E2317C45-3F88-468E-9F0D-7D9291F21EB0}"/>
    <dgm:cxn modelId="{DEA05D57-805D-4163-8456-12FE46E472C9}" type="presOf" srcId="{2A142D16-997A-452E-B2C0-856EE37776CA}" destId="{EBDCD524-F81B-4784-B28E-B47A6B2439B8}" srcOrd="0" destOrd="0" presId="urn:microsoft.com/office/officeart/2005/8/layout/hierarchy4"/>
    <dgm:cxn modelId="{5BDBE9CA-3F94-47AE-91C6-68451854CA71}" type="presOf" srcId="{A424E1E9-CE08-4F22-ABF1-C9AF28443CD2}" destId="{2ED9F9FC-10A8-4342-B169-054BD22BAE4E}" srcOrd="0" destOrd="0" presId="urn:microsoft.com/office/officeart/2005/8/layout/hierarchy4"/>
    <dgm:cxn modelId="{2733B565-6C71-458F-A9F4-2F335298FCDC}" srcId="{80B4390A-9040-4AD6-90E0-14B998D39E48}" destId="{7D8F2B7D-F926-4BDB-A46E-E02D6FB98BDF}" srcOrd="0" destOrd="0" parTransId="{EDBBA63C-7AC0-4B25-92E6-E5EAECF37C26}" sibTransId="{CCF3C616-4F4B-4ACF-9DE3-2F3FF22D1AA4}"/>
    <dgm:cxn modelId="{3C19ED3D-7894-451D-8414-F6196BC70501}" type="presOf" srcId="{80B4390A-9040-4AD6-90E0-14B998D39E48}" destId="{FBA3F8E4-DB0B-4D77-B9CC-AD339BA710E0}" srcOrd="0" destOrd="0" presId="urn:microsoft.com/office/officeart/2005/8/layout/hierarchy4"/>
    <dgm:cxn modelId="{45FB6D07-BB2E-44D2-BE94-7DE3FF9DDE90}" type="presOf" srcId="{6A598292-71B6-47CB-9FD7-256D8251B221}" destId="{D7D3AE2F-2F83-4A87-B897-A184EE9CD864}" srcOrd="0" destOrd="0" presId="urn:microsoft.com/office/officeart/2005/8/layout/hierarchy4"/>
    <dgm:cxn modelId="{9C97A1DE-8688-40D3-A1D1-FFDA306D80CD}" type="presOf" srcId="{71B31111-090F-42E2-A00C-A465367281C8}" destId="{3F093990-EDD7-4F3B-9F8A-54BB84B2ACBF}" srcOrd="0" destOrd="0" presId="urn:microsoft.com/office/officeart/2005/8/layout/hierarchy4"/>
    <dgm:cxn modelId="{E66DBA2F-251A-47E6-9A20-A6CDBD209CA5}" srcId="{7D8F2B7D-F926-4BDB-A46E-E02D6FB98BDF}" destId="{A424E1E9-CE08-4F22-ABF1-C9AF28443CD2}" srcOrd="3" destOrd="0" parTransId="{B297E744-7DF9-4100-B945-EE5015AFD20E}" sibTransId="{B7ADC0DA-7B17-4FEA-8531-4095BE228DDD}"/>
    <dgm:cxn modelId="{5E5055A8-5053-4BB7-9767-8236A2C57B4C}" type="presOf" srcId="{34675342-6C90-4335-8A24-FF23112DCDC1}" destId="{489B7BD6-91D9-494B-B930-14928E68D23E}" srcOrd="0" destOrd="0" presId="urn:microsoft.com/office/officeart/2005/8/layout/hierarchy4"/>
    <dgm:cxn modelId="{B8847A1A-5A0B-4890-982C-B0A37379C92E}" type="presOf" srcId="{7D8F2B7D-F926-4BDB-A46E-E02D6FB98BDF}" destId="{A63FA26C-CCE8-4DA4-8F17-8DE9F6ED46CB}" srcOrd="0" destOrd="0" presId="urn:microsoft.com/office/officeart/2005/8/layout/hierarchy4"/>
    <dgm:cxn modelId="{437ED576-FE1F-4E3E-B301-875C14E029F0}" type="presParOf" srcId="{FBA3F8E4-DB0B-4D77-B9CC-AD339BA710E0}" destId="{7CE35865-3DBC-4D3E-A880-E7703F7B5317}" srcOrd="0" destOrd="0" presId="urn:microsoft.com/office/officeart/2005/8/layout/hierarchy4"/>
    <dgm:cxn modelId="{6FBCB9E9-4734-451C-9C0F-459DD0BC0197}" type="presParOf" srcId="{7CE35865-3DBC-4D3E-A880-E7703F7B5317}" destId="{A63FA26C-CCE8-4DA4-8F17-8DE9F6ED46CB}" srcOrd="0" destOrd="0" presId="urn:microsoft.com/office/officeart/2005/8/layout/hierarchy4"/>
    <dgm:cxn modelId="{2EFD194D-BC8F-48AA-BE5B-77657D2B07D6}" type="presParOf" srcId="{7CE35865-3DBC-4D3E-A880-E7703F7B5317}" destId="{DD2BE0CB-270B-43F5-9419-B8EF225EB0F7}" srcOrd="1" destOrd="0" presId="urn:microsoft.com/office/officeart/2005/8/layout/hierarchy4"/>
    <dgm:cxn modelId="{7042C718-96A2-486C-99CE-A259F689FF6A}" type="presParOf" srcId="{7CE35865-3DBC-4D3E-A880-E7703F7B5317}" destId="{9C321F68-1110-4134-9359-854F6A3499EF}" srcOrd="2" destOrd="0" presId="urn:microsoft.com/office/officeart/2005/8/layout/hierarchy4"/>
    <dgm:cxn modelId="{4CF4E715-C762-41B1-A79A-2ACF1D344CD4}" type="presParOf" srcId="{9C321F68-1110-4134-9359-854F6A3499EF}" destId="{6CD9A112-22E3-4C4F-8538-97C63D70A815}" srcOrd="0" destOrd="0" presId="urn:microsoft.com/office/officeart/2005/8/layout/hierarchy4"/>
    <dgm:cxn modelId="{DA261BA8-43B0-462E-98BE-2F65A6F30B67}" type="presParOf" srcId="{6CD9A112-22E3-4C4F-8538-97C63D70A815}" destId="{3F093990-EDD7-4F3B-9F8A-54BB84B2ACBF}" srcOrd="0" destOrd="0" presId="urn:microsoft.com/office/officeart/2005/8/layout/hierarchy4"/>
    <dgm:cxn modelId="{4DCF11C9-0679-4FA5-BAEB-63D822B928EA}" type="presParOf" srcId="{6CD9A112-22E3-4C4F-8538-97C63D70A815}" destId="{8D928C6D-4D93-43E3-AB34-2BAE488066DD}" srcOrd="1" destOrd="0" presId="urn:microsoft.com/office/officeart/2005/8/layout/hierarchy4"/>
    <dgm:cxn modelId="{A95C1F6E-67BD-4E16-A1CE-3050831E21FC}" type="presParOf" srcId="{9C321F68-1110-4134-9359-854F6A3499EF}" destId="{610FCA71-FD64-4A5C-A820-3591E30DC082}" srcOrd="1" destOrd="0" presId="urn:microsoft.com/office/officeart/2005/8/layout/hierarchy4"/>
    <dgm:cxn modelId="{C944C662-4D60-4D17-BC05-146269C14AA6}" type="presParOf" srcId="{9C321F68-1110-4134-9359-854F6A3499EF}" destId="{59B40225-B2AE-4234-A1D9-C0119A5CB87D}" srcOrd="2" destOrd="0" presId="urn:microsoft.com/office/officeart/2005/8/layout/hierarchy4"/>
    <dgm:cxn modelId="{FF1EA904-5552-4C3B-AC50-ABA68B7DE8B3}" type="presParOf" srcId="{59B40225-B2AE-4234-A1D9-C0119A5CB87D}" destId="{EBDCD524-F81B-4784-B28E-B47A6B2439B8}" srcOrd="0" destOrd="0" presId="urn:microsoft.com/office/officeart/2005/8/layout/hierarchy4"/>
    <dgm:cxn modelId="{199095A0-DA6C-428B-8F73-DA5124EA6AC9}" type="presParOf" srcId="{59B40225-B2AE-4234-A1D9-C0119A5CB87D}" destId="{DD0C36CB-CDE4-4B88-9805-43C4EB3708CF}" srcOrd="1" destOrd="0" presId="urn:microsoft.com/office/officeart/2005/8/layout/hierarchy4"/>
    <dgm:cxn modelId="{93DC07BE-19D0-4F1D-877B-024CE5D8DCE7}" type="presParOf" srcId="{9C321F68-1110-4134-9359-854F6A3499EF}" destId="{B830A45A-C72A-4DB8-A7A0-EF7EC54FCE29}" srcOrd="3" destOrd="0" presId="urn:microsoft.com/office/officeart/2005/8/layout/hierarchy4"/>
    <dgm:cxn modelId="{1B7AA84A-916F-4F9C-BEAE-8039DFC81488}" type="presParOf" srcId="{9C321F68-1110-4134-9359-854F6A3499EF}" destId="{CAF75291-FB84-41A1-A557-84AA1DD49014}" srcOrd="4" destOrd="0" presId="urn:microsoft.com/office/officeart/2005/8/layout/hierarchy4"/>
    <dgm:cxn modelId="{9B79D2AE-7911-4B98-AB5C-24A661FA79FC}" type="presParOf" srcId="{CAF75291-FB84-41A1-A557-84AA1DD49014}" destId="{D7D3AE2F-2F83-4A87-B897-A184EE9CD864}" srcOrd="0" destOrd="0" presId="urn:microsoft.com/office/officeart/2005/8/layout/hierarchy4"/>
    <dgm:cxn modelId="{05D32437-A8BC-4982-8F61-DE635DD53186}" type="presParOf" srcId="{CAF75291-FB84-41A1-A557-84AA1DD49014}" destId="{F26D02CA-AF1B-4C2A-8191-851FDD5D53E9}" srcOrd="1" destOrd="0" presId="urn:microsoft.com/office/officeart/2005/8/layout/hierarchy4"/>
    <dgm:cxn modelId="{DBA16EA9-E7B8-419A-9768-BD503DFC0D32}" type="presParOf" srcId="{9C321F68-1110-4134-9359-854F6A3499EF}" destId="{A2FC4C01-3686-488A-ACE1-6798E6D877C4}" srcOrd="5" destOrd="0" presId="urn:microsoft.com/office/officeart/2005/8/layout/hierarchy4"/>
    <dgm:cxn modelId="{926F6D58-CA10-4FC5-BF76-59EC7CCF52DB}" type="presParOf" srcId="{9C321F68-1110-4134-9359-854F6A3499EF}" destId="{E35CC565-7B26-4598-A9FD-3228BE5C1F67}" srcOrd="6" destOrd="0" presId="urn:microsoft.com/office/officeart/2005/8/layout/hierarchy4"/>
    <dgm:cxn modelId="{22E5A71A-8F22-4753-9C55-E0DC8F8FD3D2}" type="presParOf" srcId="{E35CC565-7B26-4598-A9FD-3228BE5C1F67}" destId="{2ED9F9FC-10A8-4342-B169-054BD22BAE4E}" srcOrd="0" destOrd="0" presId="urn:microsoft.com/office/officeart/2005/8/layout/hierarchy4"/>
    <dgm:cxn modelId="{A7102D27-FB29-46B1-B626-302B4ABDE45C}" type="presParOf" srcId="{E35CC565-7B26-4598-A9FD-3228BE5C1F67}" destId="{DB92FD86-D4EC-4C2F-AF5E-0CFF600E8CC1}" srcOrd="1" destOrd="0" presId="urn:microsoft.com/office/officeart/2005/8/layout/hierarchy4"/>
    <dgm:cxn modelId="{E95EA42A-4194-4430-B66A-E99AF3FB2AEE}" type="presParOf" srcId="{9C321F68-1110-4134-9359-854F6A3499EF}" destId="{82DCECB9-A684-48B5-A85B-8B7E4850BA51}" srcOrd="7" destOrd="0" presId="urn:microsoft.com/office/officeart/2005/8/layout/hierarchy4"/>
    <dgm:cxn modelId="{9F600F88-6C64-4BF1-A2FB-9C23DA804233}" type="presParOf" srcId="{9C321F68-1110-4134-9359-854F6A3499EF}" destId="{A5569725-1A04-4A2B-A168-FE47E403922A}" srcOrd="8" destOrd="0" presId="urn:microsoft.com/office/officeart/2005/8/layout/hierarchy4"/>
    <dgm:cxn modelId="{AB243487-D052-48E5-80D3-EC9B8A568D5C}" type="presParOf" srcId="{A5569725-1A04-4A2B-A168-FE47E403922A}" destId="{489B7BD6-91D9-494B-B930-14928E68D23E}" srcOrd="0" destOrd="0" presId="urn:microsoft.com/office/officeart/2005/8/layout/hierarchy4"/>
    <dgm:cxn modelId="{B3744B4D-997A-4BFE-AFFA-09CF51E6551B}" type="presParOf" srcId="{A5569725-1A04-4A2B-A168-FE47E403922A}" destId="{0A829B7A-240D-47C7-BF7D-A297BDD19CE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AFA6F9-80A4-4BE1-8672-FF08ECC1ADDA}"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tr-TR"/>
        </a:p>
      </dgm:t>
    </dgm:pt>
    <dgm:pt modelId="{709BC359-C5A9-4859-A2F1-3C2048E65EA4}">
      <dgm:prSet phldrT="[Metin]"/>
      <dgm:spPr/>
      <dgm:t>
        <a:bodyPr/>
        <a:lstStyle/>
        <a:p>
          <a:r>
            <a:rPr lang="tr-TR" altLang="tr-TR"/>
            <a:t>Etik Değerler ve Dürüstlük</a:t>
          </a:r>
          <a:endParaRPr lang="tr-TR" dirty="0"/>
        </a:p>
      </dgm:t>
    </dgm:pt>
    <dgm:pt modelId="{8FC64BA4-71D5-4610-B922-8EFE754608A7}" type="parTrans" cxnId="{CCA98F6C-084A-4856-8D67-48F5A0F5F710}">
      <dgm:prSet/>
      <dgm:spPr/>
      <dgm:t>
        <a:bodyPr/>
        <a:lstStyle/>
        <a:p>
          <a:endParaRPr lang="tr-TR"/>
        </a:p>
      </dgm:t>
    </dgm:pt>
    <dgm:pt modelId="{DA580C12-274E-4D9F-A128-672D28D4FA68}" type="sibTrans" cxnId="{CCA98F6C-084A-4856-8D67-48F5A0F5F710}">
      <dgm:prSet/>
      <dgm:spPr/>
      <dgm:t>
        <a:bodyPr/>
        <a:lstStyle/>
        <a:p>
          <a:endParaRPr lang="tr-TR"/>
        </a:p>
      </dgm:t>
    </dgm:pt>
    <dgm:pt modelId="{E793D523-2746-4085-87B3-00927F2403BC}">
      <dgm:prSet phldrT="[Metin]"/>
      <dgm:spPr/>
      <dgm:t>
        <a:bodyPr/>
        <a:lstStyle/>
        <a:p>
          <a:r>
            <a:rPr lang="tr-TR" altLang="tr-TR"/>
            <a:t>Misyon Organizasyon Yapısı ve Görevler</a:t>
          </a:r>
          <a:endParaRPr lang="tr-TR" dirty="0"/>
        </a:p>
      </dgm:t>
    </dgm:pt>
    <dgm:pt modelId="{DF6FA463-E503-4718-8825-45F1B599E263}" type="parTrans" cxnId="{9F278F2F-9125-4A17-9EF7-B76BC7ED276D}">
      <dgm:prSet/>
      <dgm:spPr/>
      <dgm:t>
        <a:bodyPr/>
        <a:lstStyle/>
        <a:p>
          <a:endParaRPr lang="tr-TR"/>
        </a:p>
      </dgm:t>
    </dgm:pt>
    <dgm:pt modelId="{80D54975-DF0A-4AEC-8A47-C7124C26C3E7}" type="sibTrans" cxnId="{9F278F2F-9125-4A17-9EF7-B76BC7ED276D}">
      <dgm:prSet/>
      <dgm:spPr/>
      <dgm:t>
        <a:bodyPr/>
        <a:lstStyle/>
        <a:p>
          <a:endParaRPr lang="tr-TR"/>
        </a:p>
      </dgm:t>
    </dgm:pt>
    <dgm:pt modelId="{D5E81C58-AF71-41EF-9419-9A076468AD09}">
      <dgm:prSet phldrT="[Metin]"/>
      <dgm:spPr/>
      <dgm:t>
        <a:bodyPr/>
        <a:lstStyle/>
        <a:p>
          <a:r>
            <a:rPr lang="tr-TR" altLang="tr-TR"/>
            <a:t>Personelin Yeterliliği  ve Performansı</a:t>
          </a:r>
          <a:endParaRPr lang="tr-TR" dirty="0"/>
        </a:p>
      </dgm:t>
    </dgm:pt>
    <dgm:pt modelId="{E03F9BE8-359D-417F-968F-6687462E0662}" type="parTrans" cxnId="{7BB95665-16FC-40B3-B088-43269CF30F65}">
      <dgm:prSet/>
      <dgm:spPr/>
      <dgm:t>
        <a:bodyPr/>
        <a:lstStyle/>
        <a:p>
          <a:endParaRPr lang="tr-TR"/>
        </a:p>
      </dgm:t>
    </dgm:pt>
    <dgm:pt modelId="{3B56E607-D8C6-4F45-B594-330100DE9CD3}" type="sibTrans" cxnId="{7BB95665-16FC-40B3-B088-43269CF30F65}">
      <dgm:prSet/>
      <dgm:spPr/>
      <dgm:t>
        <a:bodyPr/>
        <a:lstStyle/>
        <a:p>
          <a:endParaRPr lang="tr-TR"/>
        </a:p>
      </dgm:t>
    </dgm:pt>
    <dgm:pt modelId="{8861C6DA-B3C2-43A6-B1F4-7697D32591AB}">
      <dgm:prSet/>
      <dgm:spPr/>
      <dgm:t>
        <a:bodyPr/>
        <a:lstStyle/>
        <a:p>
          <a:r>
            <a:rPr lang="tr-TR" dirty="0"/>
            <a:t>Yetki Devri</a:t>
          </a:r>
        </a:p>
      </dgm:t>
    </dgm:pt>
    <dgm:pt modelId="{1A80E90B-7D90-41E4-AB81-FA483A8DE297}" type="parTrans" cxnId="{0D8F17D2-1029-485E-965C-456F325EED94}">
      <dgm:prSet/>
      <dgm:spPr/>
      <dgm:t>
        <a:bodyPr/>
        <a:lstStyle/>
        <a:p>
          <a:endParaRPr lang="tr-TR"/>
        </a:p>
      </dgm:t>
    </dgm:pt>
    <dgm:pt modelId="{ECAFB659-66CA-4D96-98E2-C6A136E1B14F}" type="sibTrans" cxnId="{0D8F17D2-1029-485E-965C-456F325EED94}">
      <dgm:prSet/>
      <dgm:spPr/>
      <dgm:t>
        <a:bodyPr/>
        <a:lstStyle/>
        <a:p>
          <a:endParaRPr lang="tr-TR"/>
        </a:p>
      </dgm:t>
    </dgm:pt>
    <dgm:pt modelId="{0F55380F-252E-4B1B-BD12-1C7DF5990A9F}" type="pres">
      <dgm:prSet presAssocID="{C0AFA6F9-80A4-4BE1-8672-FF08ECC1ADDA}" presName="compositeShape" presStyleCnt="0">
        <dgm:presLayoutVars>
          <dgm:dir/>
          <dgm:resizeHandles/>
        </dgm:presLayoutVars>
      </dgm:prSet>
      <dgm:spPr/>
      <dgm:t>
        <a:bodyPr/>
        <a:lstStyle/>
        <a:p>
          <a:endParaRPr lang="tr-TR"/>
        </a:p>
      </dgm:t>
    </dgm:pt>
    <dgm:pt modelId="{48E0CBF9-B452-4CF7-B2CE-D8A3D5E08E60}" type="pres">
      <dgm:prSet presAssocID="{C0AFA6F9-80A4-4BE1-8672-FF08ECC1ADDA}" presName="pyramid" presStyleLbl="node1" presStyleIdx="0" presStyleCnt="1"/>
      <dgm:spPr/>
    </dgm:pt>
    <dgm:pt modelId="{158E02F7-86C8-4934-9448-C1F1C62129E1}" type="pres">
      <dgm:prSet presAssocID="{C0AFA6F9-80A4-4BE1-8672-FF08ECC1ADDA}" presName="theList" presStyleCnt="0"/>
      <dgm:spPr/>
    </dgm:pt>
    <dgm:pt modelId="{4E7BF536-1040-498A-8DEA-23148695EC97}" type="pres">
      <dgm:prSet presAssocID="{709BC359-C5A9-4859-A2F1-3C2048E65EA4}" presName="aNode" presStyleLbl="fgAcc1" presStyleIdx="0" presStyleCnt="4">
        <dgm:presLayoutVars>
          <dgm:bulletEnabled val="1"/>
        </dgm:presLayoutVars>
      </dgm:prSet>
      <dgm:spPr/>
      <dgm:t>
        <a:bodyPr/>
        <a:lstStyle/>
        <a:p>
          <a:endParaRPr lang="tr-TR"/>
        </a:p>
      </dgm:t>
    </dgm:pt>
    <dgm:pt modelId="{7972BA80-2B8C-4775-87D8-12460EF3C97D}" type="pres">
      <dgm:prSet presAssocID="{709BC359-C5A9-4859-A2F1-3C2048E65EA4}" presName="aSpace" presStyleCnt="0"/>
      <dgm:spPr/>
    </dgm:pt>
    <dgm:pt modelId="{6F0619B2-BF91-4774-83E8-201A5772F3D0}" type="pres">
      <dgm:prSet presAssocID="{E793D523-2746-4085-87B3-00927F2403BC}" presName="aNode" presStyleLbl="fgAcc1" presStyleIdx="1" presStyleCnt="4">
        <dgm:presLayoutVars>
          <dgm:bulletEnabled val="1"/>
        </dgm:presLayoutVars>
      </dgm:prSet>
      <dgm:spPr/>
      <dgm:t>
        <a:bodyPr/>
        <a:lstStyle/>
        <a:p>
          <a:endParaRPr lang="tr-TR"/>
        </a:p>
      </dgm:t>
    </dgm:pt>
    <dgm:pt modelId="{E37EF0F8-D587-4696-99C1-3E099DF715B7}" type="pres">
      <dgm:prSet presAssocID="{E793D523-2746-4085-87B3-00927F2403BC}" presName="aSpace" presStyleCnt="0"/>
      <dgm:spPr/>
    </dgm:pt>
    <dgm:pt modelId="{AB9EA358-0134-4AA0-833A-341A7F05B91F}" type="pres">
      <dgm:prSet presAssocID="{D5E81C58-AF71-41EF-9419-9A076468AD09}" presName="aNode" presStyleLbl="fgAcc1" presStyleIdx="2" presStyleCnt="4">
        <dgm:presLayoutVars>
          <dgm:bulletEnabled val="1"/>
        </dgm:presLayoutVars>
      </dgm:prSet>
      <dgm:spPr/>
      <dgm:t>
        <a:bodyPr/>
        <a:lstStyle/>
        <a:p>
          <a:endParaRPr lang="tr-TR"/>
        </a:p>
      </dgm:t>
    </dgm:pt>
    <dgm:pt modelId="{E61A6B6E-87F5-4980-A977-858D689395C8}" type="pres">
      <dgm:prSet presAssocID="{D5E81C58-AF71-41EF-9419-9A076468AD09}" presName="aSpace" presStyleCnt="0"/>
      <dgm:spPr/>
    </dgm:pt>
    <dgm:pt modelId="{7483C99B-CDEE-4D49-A4E0-E3E9857A1380}" type="pres">
      <dgm:prSet presAssocID="{8861C6DA-B3C2-43A6-B1F4-7697D32591AB}" presName="aNode" presStyleLbl="fgAcc1" presStyleIdx="3" presStyleCnt="4">
        <dgm:presLayoutVars>
          <dgm:bulletEnabled val="1"/>
        </dgm:presLayoutVars>
      </dgm:prSet>
      <dgm:spPr/>
      <dgm:t>
        <a:bodyPr/>
        <a:lstStyle/>
        <a:p>
          <a:endParaRPr lang="tr-TR"/>
        </a:p>
      </dgm:t>
    </dgm:pt>
    <dgm:pt modelId="{5220CEAF-403B-4103-B5C5-53AB73284FD0}" type="pres">
      <dgm:prSet presAssocID="{8861C6DA-B3C2-43A6-B1F4-7697D32591AB}" presName="aSpace" presStyleCnt="0"/>
      <dgm:spPr/>
    </dgm:pt>
  </dgm:ptLst>
  <dgm:cxnLst>
    <dgm:cxn modelId="{46C25A04-AD62-4EAC-940F-97C5CC802EDD}" type="presOf" srcId="{D5E81C58-AF71-41EF-9419-9A076468AD09}" destId="{AB9EA358-0134-4AA0-833A-341A7F05B91F}" srcOrd="0" destOrd="0" presId="urn:microsoft.com/office/officeart/2005/8/layout/pyramid2"/>
    <dgm:cxn modelId="{34713004-4DC2-49E5-BCBB-5FBD6CAF235F}" type="presOf" srcId="{C0AFA6F9-80A4-4BE1-8672-FF08ECC1ADDA}" destId="{0F55380F-252E-4B1B-BD12-1C7DF5990A9F}" srcOrd="0" destOrd="0" presId="urn:microsoft.com/office/officeart/2005/8/layout/pyramid2"/>
    <dgm:cxn modelId="{9F278F2F-9125-4A17-9EF7-B76BC7ED276D}" srcId="{C0AFA6F9-80A4-4BE1-8672-FF08ECC1ADDA}" destId="{E793D523-2746-4085-87B3-00927F2403BC}" srcOrd="1" destOrd="0" parTransId="{DF6FA463-E503-4718-8825-45F1B599E263}" sibTransId="{80D54975-DF0A-4AEC-8A47-C7124C26C3E7}"/>
    <dgm:cxn modelId="{C422EA03-38D4-4AD2-B686-DF8685C562BF}" type="presOf" srcId="{709BC359-C5A9-4859-A2F1-3C2048E65EA4}" destId="{4E7BF536-1040-498A-8DEA-23148695EC97}" srcOrd="0" destOrd="0" presId="urn:microsoft.com/office/officeart/2005/8/layout/pyramid2"/>
    <dgm:cxn modelId="{CCA98F6C-084A-4856-8D67-48F5A0F5F710}" srcId="{C0AFA6F9-80A4-4BE1-8672-FF08ECC1ADDA}" destId="{709BC359-C5A9-4859-A2F1-3C2048E65EA4}" srcOrd="0" destOrd="0" parTransId="{8FC64BA4-71D5-4610-B922-8EFE754608A7}" sibTransId="{DA580C12-274E-4D9F-A128-672D28D4FA68}"/>
    <dgm:cxn modelId="{0D8F17D2-1029-485E-965C-456F325EED94}" srcId="{C0AFA6F9-80A4-4BE1-8672-FF08ECC1ADDA}" destId="{8861C6DA-B3C2-43A6-B1F4-7697D32591AB}" srcOrd="3" destOrd="0" parTransId="{1A80E90B-7D90-41E4-AB81-FA483A8DE297}" sibTransId="{ECAFB659-66CA-4D96-98E2-C6A136E1B14F}"/>
    <dgm:cxn modelId="{7EA1E99D-A48E-4732-9759-3F5C6249A47D}" type="presOf" srcId="{E793D523-2746-4085-87B3-00927F2403BC}" destId="{6F0619B2-BF91-4774-83E8-201A5772F3D0}" srcOrd="0" destOrd="0" presId="urn:microsoft.com/office/officeart/2005/8/layout/pyramid2"/>
    <dgm:cxn modelId="{763898D9-C110-4C5D-AB3E-04627027BDBE}" type="presOf" srcId="{8861C6DA-B3C2-43A6-B1F4-7697D32591AB}" destId="{7483C99B-CDEE-4D49-A4E0-E3E9857A1380}" srcOrd="0" destOrd="0" presId="urn:microsoft.com/office/officeart/2005/8/layout/pyramid2"/>
    <dgm:cxn modelId="{7BB95665-16FC-40B3-B088-43269CF30F65}" srcId="{C0AFA6F9-80A4-4BE1-8672-FF08ECC1ADDA}" destId="{D5E81C58-AF71-41EF-9419-9A076468AD09}" srcOrd="2" destOrd="0" parTransId="{E03F9BE8-359D-417F-968F-6687462E0662}" sibTransId="{3B56E607-D8C6-4F45-B594-330100DE9CD3}"/>
    <dgm:cxn modelId="{EDBD4378-3683-4E7E-B27E-94B91FFBCF46}" type="presParOf" srcId="{0F55380F-252E-4B1B-BD12-1C7DF5990A9F}" destId="{48E0CBF9-B452-4CF7-B2CE-D8A3D5E08E60}" srcOrd="0" destOrd="0" presId="urn:microsoft.com/office/officeart/2005/8/layout/pyramid2"/>
    <dgm:cxn modelId="{5ADDEDCE-AEFB-473B-B79F-A8CA72B138E7}" type="presParOf" srcId="{0F55380F-252E-4B1B-BD12-1C7DF5990A9F}" destId="{158E02F7-86C8-4934-9448-C1F1C62129E1}" srcOrd="1" destOrd="0" presId="urn:microsoft.com/office/officeart/2005/8/layout/pyramid2"/>
    <dgm:cxn modelId="{E41C6CF1-FB4D-4DD2-8C7F-7C4D05833A36}" type="presParOf" srcId="{158E02F7-86C8-4934-9448-C1F1C62129E1}" destId="{4E7BF536-1040-498A-8DEA-23148695EC97}" srcOrd="0" destOrd="0" presId="urn:microsoft.com/office/officeart/2005/8/layout/pyramid2"/>
    <dgm:cxn modelId="{426B5A9E-0E77-4930-9BC1-C37F08FC2333}" type="presParOf" srcId="{158E02F7-86C8-4934-9448-C1F1C62129E1}" destId="{7972BA80-2B8C-4775-87D8-12460EF3C97D}" srcOrd="1" destOrd="0" presId="urn:microsoft.com/office/officeart/2005/8/layout/pyramid2"/>
    <dgm:cxn modelId="{9327CC46-511C-4922-9322-9D0996A2C2B3}" type="presParOf" srcId="{158E02F7-86C8-4934-9448-C1F1C62129E1}" destId="{6F0619B2-BF91-4774-83E8-201A5772F3D0}" srcOrd="2" destOrd="0" presId="urn:microsoft.com/office/officeart/2005/8/layout/pyramid2"/>
    <dgm:cxn modelId="{53834437-FF18-4D51-8688-F1A327352242}" type="presParOf" srcId="{158E02F7-86C8-4934-9448-C1F1C62129E1}" destId="{E37EF0F8-D587-4696-99C1-3E099DF715B7}" srcOrd="3" destOrd="0" presId="urn:microsoft.com/office/officeart/2005/8/layout/pyramid2"/>
    <dgm:cxn modelId="{347BDA25-C345-4B03-87D9-4F08C5F96DAE}" type="presParOf" srcId="{158E02F7-86C8-4934-9448-C1F1C62129E1}" destId="{AB9EA358-0134-4AA0-833A-341A7F05B91F}" srcOrd="4" destOrd="0" presId="urn:microsoft.com/office/officeart/2005/8/layout/pyramid2"/>
    <dgm:cxn modelId="{BC479E3C-2FC3-4CB5-98FC-477E280ED4A1}" type="presParOf" srcId="{158E02F7-86C8-4934-9448-C1F1C62129E1}" destId="{E61A6B6E-87F5-4980-A977-858D689395C8}" srcOrd="5" destOrd="0" presId="urn:microsoft.com/office/officeart/2005/8/layout/pyramid2"/>
    <dgm:cxn modelId="{3B031FC4-E48A-4CA8-86DE-CE14A2CE6CCE}" type="presParOf" srcId="{158E02F7-86C8-4934-9448-C1F1C62129E1}" destId="{7483C99B-CDEE-4D49-A4E0-E3E9857A1380}" srcOrd="6" destOrd="0" presId="urn:microsoft.com/office/officeart/2005/8/layout/pyramid2"/>
    <dgm:cxn modelId="{9A2A5782-9450-4EB9-9EC7-7F74488621CE}" type="presParOf" srcId="{158E02F7-86C8-4934-9448-C1F1C62129E1}" destId="{5220CEAF-403B-4103-B5C5-53AB73284FD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E939AE-5123-4CA2-881E-893E21549C4B}" type="doc">
      <dgm:prSet loTypeId="urn:microsoft.com/office/officeart/2005/8/layout/hList2" loCatId="picture" qsTypeId="urn:microsoft.com/office/officeart/2005/8/quickstyle/simple1" qsCatId="simple" csTypeId="urn:microsoft.com/office/officeart/2005/8/colors/colorful5" csCatId="colorful" phldr="1"/>
      <dgm:spPr/>
      <dgm:t>
        <a:bodyPr/>
        <a:lstStyle/>
        <a:p>
          <a:endParaRPr lang="tr-TR"/>
        </a:p>
      </dgm:t>
    </dgm:pt>
    <dgm:pt modelId="{5DA85628-567C-4656-B99F-52F6BEBF760D}">
      <dgm:prSet phldrT="[Metin]"/>
      <dgm:spPr>
        <a:solidFill>
          <a:schemeClr val="accent2">
            <a:lumMod val="60000"/>
            <a:lumOff val="40000"/>
          </a:schemeClr>
        </a:solidFill>
      </dgm:spPr>
      <dgm:t>
        <a:bodyPr/>
        <a:lstStyle/>
        <a:p>
          <a:r>
            <a:rPr lang="tr-TR" altLang="tr-TR" dirty="0">
              <a:solidFill>
                <a:schemeClr val="bg1"/>
              </a:solidFill>
            </a:rPr>
            <a:t>Planlama ve Programlama</a:t>
          </a:r>
          <a:endParaRPr lang="tr-TR" dirty="0"/>
        </a:p>
      </dgm:t>
    </dgm:pt>
    <dgm:pt modelId="{A56960AB-9D09-43CB-83B0-E8A3FD576893}" type="parTrans" cxnId="{45426129-72FA-4B62-99A2-967215539DC9}">
      <dgm:prSet/>
      <dgm:spPr/>
      <dgm:t>
        <a:bodyPr/>
        <a:lstStyle/>
        <a:p>
          <a:endParaRPr lang="tr-TR"/>
        </a:p>
      </dgm:t>
    </dgm:pt>
    <dgm:pt modelId="{BDB7FF1B-D8FF-4FDE-B0E3-3B2332D016DA}" type="sibTrans" cxnId="{45426129-72FA-4B62-99A2-967215539DC9}">
      <dgm:prSet/>
      <dgm:spPr/>
      <dgm:t>
        <a:bodyPr/>
        <a:lstStyle/>
        <a:p>
          <a:endParaRPr lang="tr-TR"/>
        </a:p>
      </dgm:t>
    </dgm:pt>
    <dgm:pt modelId="{348ACD34-393F-4BF2-8FBA-C6F66C688B6E}">
      <dgm:prSet phldrT="[Metin]"/>
      <dgm:spPr>
        <a:solidFill>
          <a:schemeClr val="accent2">
            <a:lumMod val="60000"/>
            <a:lumOff val="40000"/>
          </a:schemeClr>
        </a:solidFill>
      </dgm:spPr>
      <dgm:t>
        <a:bodyPr/>
        <a:lstStyle/>
        <a:p>
          <a:r>
            <a:rPr lang="tr-TR" altLang="tr-TR" dirty="0">
              <a:solidFill>
                <a:schemeClr val="bg1"/>
              </a:solidFill>
            </a:rPr>
            <a:t>Risklerin Belirlenmesi ve Değerlendirilmesi</a:t>
          </a:r>
          <a:endParaRPr lang="tr-TR" dirty="0"/>
        </a:p>
      </dgm:t>
    </dgm:pt>
    <dgm:pt modelId="{D2A4A519-3280-4B1B-900C-5B71E9CA269B}" type="parTrans" cxnId="{5263101C-4812-4BA7-9A71-850DA57D6A1E}">
      <dgm:prSet/>
      <dgm:spPr/>
      <dgm:t>
        <a:bodyPr/>
        <a:lstStyle/>
        <a:p>
          <a:endParaRPr lang="tr-TR"/>
        </a:p>
      </dgm:t>
    </dgm:pt>
    <dgm:pt modelId="{6E44F301-8E1F-44FE-807F-8E451AD08096}" type="sibTrans" cxnId="{5263101C-4812-4BA7-9A71-850DA57D6A1E}">
      <dgm:prSet/>
      <dgm:spPr/>
      <dgm:t>
        <a:bodyPr/>
        <a:lstStyle/>
        <a:p>
          <a:endParaRPr lang="tr-TR"/>
        </a:p>
      </dgm:t>
    </dgm:pt>
    <dgm:pt modelId="{C79A1708-1007-4446-9491-E4CBC49EEB82}">
      <dgm:prSet phldrT="[Metin]">
        <dgm:style>
          <a:lnRef idx="0">
            <a:schemeClr val="accent6"/>
          </a:lnRef>
          <a:fillRef idx="3">
            <a:schemeClr val="accent6"/>
          </a:fillRef>
          <a:effectRef idx="3">
            <a:schemeClr val="accent6"/>
          </a:effectRef>
          <a:fontRef idx="minor">
            <a:schemeClr val="lt1"/>
          </a:fontRef>
        </dgm:style>
      </dgm:prSet>
      <dgm:spPr>
        <a:solidFill>
          <a:srgbClr val="7030A0"/>
        </a:solidFill>
      </dgm:spPr>
      <dgm:t>
        <a:bodyPr/>
        <a:lstStyle/>
        <a:p>
          <a:r>
            <a:rPr lang="tr-TR" dirty="0"/>
            <a:t>Kontrol Faaliyeti Standartları</a:t>
          </a:r>
        </a:p>
      </dgm:t>
    </dgm:pt>
    <dgm:pt modelId="{322CD386-85C8-4FCB-BA26-971B6F3230D6}" type="parTrans" cxnId="{085F8DF2-9203-4CFB-AB0C-FDEF4CACE92E}">
      <dgm:prSet/>
      <dgm:spPr/>
      <dgm:t>
        <a:bodyPr/>
        <a:lstStyle/>
        <a:p>
          <a:endParaRPr lang="tr-TR"/>
        </a:p>
      </dgm:t>
    </dgm:pt>
    <dgm:pt modelId="{72732AA7-948A-4368-B799-75874B2439FE}" type="sibTrans" cxnId="{085F8DF2-9203-4CFB-AB0C-FDEF4CACE92E}">
      <dgm:prSet/>
      <dgm:spPr/>
      <dgm:t>
        <a:bodyPr/>
        <a:lstStyle/>
        <a:p>
          <a:endParaRPr lang="tr-TR"/>
        </a:p>
      </dgm:t>
    </dgm:pt>
    <dgm:pt modelId="{E9A2D061-4B75-42FB-9585-25C5B3037BD8}">
      <dgm:prSet phldrT="[Metin]" custT="1"/>
      <dgm:spPr>
        <a:solidFill>
          <a:srgbClr val="D1B3C2"/>
        </a:solidFill>
      </dgm:spPr>
      <dgm:t>
        <a:bodyPr/>
        <a:lstStyle/>
        <a:p>
          <a:r>
            <a:rPr lang="tr-TR" altLang="tr-TR" sz="2400" dirty="0">
              <a:solidFill>
                <a:schemeClr val="bg1"/>
              </a:solidFill>
            </a:rPr>
            <a:t>Kontrol Stratejileri ve Yönetimleri</a:t>
          </a:r>
          <a:endParaRPr lang="tr-TR" sz="2400" dirty="0"/>
        </a:p>
      </dgm:t>
    </dgm:pt>
    <dgm:pt modelId="{AA65AB00-CB3E-4E12-843A-5EE604B734F3}" type="parTrans" cxnId="{238DD7C9-21FE-47ED-B196-16FFCB289F4D}">
      <dgm:prSet/>
      <dgm:spPr/>
      <dgm:t>
        <a:bodyPr/>
        <a:lstStyle/>
        <a:p>
          <a:endParaRPr lang="tr-TR"/>
        </a:p>
      </dgm:t>
    </dgm:pt>
    <dgm:pt modelId="{41FF0334-9761-4A44-98B5-AFC32E859A18}" type="sibTrans" cxnId="{238DD7C9-21FE-47ED-B196-16FFCB289F4D}">
      <dgm:prSet/>
      <dgm:spPr/>
      <dgm:t>
        <a:bodyPr/>
        <a:lstStyle/>
        <a:p>
          <a:endParaRPr lang="tr-TR"/>
        </a:p>
      </dgm:t>
    </dgm:pt>
    <dgm:pt modelId="{0762FCB6-1E90-42A8-9543-A5B109DEB778}">
      <dgm:prSet phldrT="[Metin]" custT="1"/>
      <dgm:spPr>
        <a:solidFill>
          <a:srgbClr val="D1B3C2"/>
        </a:solidFill>
      </dgm:spPr>
      <dgm:t>
        <a:bodyPr/>
        <a:lstStyle/>
        <a:p>
          <a:r>
            <a:rPr lang="tr-TR" altLang="tr-TR" sz="2400" dirty="0">
              <a:solidFill>
                <a:schemeClr val="bg1"/>
              </a:solidFill>
            </a:rPr>
            <a:t>Prosedürlerin Belirlenmesi ve Değerlendirilmesi</a:t>
          </a:r>
          <a:endParaRPr lang="tr-TR" sz="2400" dirty="0"/>
        </a:p>
      </dgm:t>
    </dgm:pt>
    <dgm:pt modelId="{0EDAD5C9-FB15-46D9-B8F0-0ECBD92997C9}" type="parTrans" cxnId="{9D571106-4AAE-45C2-A5AF-1744D5E4150C}">
      <dgm:prSet/>
      <dgm:spPr/>
      <dgm:t>
        <a:bodyPr/>
        <a:lstStyle/>
        <a:p>
          <a:endParaRPr lang="tr-TR"/>
        </a:p>
      </dgm:t>
    </dgm:pt>
    <dgm:pt modelId="{724E4AF2-B74B-4218-AD6E-4B97D8E06B7E}" type="sibTrans" cxnId="{9D571106-4AAE-45C2-A5AF-1744D5E4150C}">
      <dgm:prSet/>
      <dgm:spPr/>
      <dgm:t>
        <a:bodyPr/>
        <a:lstStyle/>
        <a:p>
          <a:endParaRPr lang="tr-TR"/>
        </a:p>
      </dgm:t>
    </dgm:pt>
    <dgm:pt modelId="{8A751B34-DE5C-48BF-8167-C8B40B98CCED}">
      <dgm:prSet phldrT="[Metin]" custT="1"/>
      <dgm:spPr>
        <a:solidFill>
          <a:srgbClr val="D1B3C2"/>
        </a:solidFill>
      </dgm:spPr>
      <dgm:t>
        <a:bodyPr/>
        <a:lstStyle/>
        <a:p>
          <a:r>
            <a:rPr lang="tr-TR" altLang="tr-TR" sz="2400" dirty="0">
              <a:solidFill>
                <a:schemeClr val="bg1"/>
              </a:solidFill>
            </a:rPr>
            <a:t>Hiyerarşik Kontroller</a:t>
          </a:r>
          <a:endParaRPr lang="tr-TR" sz="2400" dirty="0"/>
        </a:p>
      </dgm:t>
    </dgm:pt>
    <dgm:pt modelId="{CEB56DC6-4BA0-45B8-95F1-4A8EB370EAAF}" type="parTrans" cxnId="{3D591EC5-00C4-4A7B-BCAD-1E188CDFC136}">
      <dgm:prSet/>
      <dgm:spPr/>
      <dgm:t>
        <a:bodyPr/>
        <a:lstStyle/>
        <a:p>
          <a:endParaRPr lang="tr-TR"/>
        </a:p>
      </dgm:t>
    </dgm:pt>
    <dgm:pt modelId="{A9B874F8-3C2E-4F70-B4B0-499EEA710EDB}" type="sibTrans" cxnId="{3D591EC5-00C4-4A7B-BCAD-1E188CDFC136}">
      <dgm:prSet/>
      <dgm:spPr/>
      <dgm:t>
        <a:bodyPr/>
        <a:lstStyle/>
        <a:p>
          <a:endParaRPr lang="tr-TR"/>
        </a:p>
      </dgm:t>
    </dgm:pt>
    <dgm:pt modelId="{1436379F-D8ED-4477-914B-8340CFD836BC}">
      <dgm:prSet custT="1"/>
      <dgm:spPr>
        <a:solidFill>
          <a:srgbClr val="D1B3C2"/>
        </a:solidFill>
      </dgm:spPr>
      <dgm:t>
        <a:bodyPr/>
        <a:lstStyle/>
        <a:p>
          <a:r>
            <a:rPr lang="tr-TR" altLang="tr-TR" sz="2400" dirty="0">
              <a:solidFill>
                <a:schemeClr val="bg1"/>
              </a:solidFill>
            </a:rPr>
            <a:t>Görevler Ayrılığı</a:t>
          </a:r>
          <a:endParaRPr lang="tr-TR" sz="2400" dirty="0"/>
        </a:p>
      </dgm:t>
    </dgm:pt>
    <dgm:pt modelId="{2BBD9EB6-86FB-44D0-A8F3-CAC4DAEA04A5}" type="parTrans" cxnId="{62E5A846-1CCF-42C6-8F84-846B2A9C69DE}">
      <dgm:prSet/>
      <dgm:spPr/>
      <dgm:t>
        <a:bodyPr/>
        <a:lstStyle/>
        <a:p>
          <a:endParaRPr lang="tr-TR"/>
        </a:p>
      </dgm:t>
    </dgm:pt>
    <dgm:pt modelId="{ED13FB94-042D-4259-87A1-EC6E260D82B2}" type="sibTrans" cxnId="{62E5A846-1CCF-42C6-8F84-846B2A9C69DE}">
      <dgm:prSet/>
      <dgm:spPr/>
      <dgm:t>
        <a:bodyPr/>
        <a:lstStyle/>
        <a:p>
          <a:endParaRPr lang="tr-TR"/>
        </a:p>
      </dgm:t>
    </dgm:pt>
    <dgm:pt modelId="{0ADC8FC7-BEDC-423E-A8CE-56ED4817FA38}">
      <dgm:prSet custT="1"/>
      <dgm:spPr>
        <a:solidFill>
          <a:srgbClr val="D1B3C2"/>
        </a:solidFill>
      </dgm:spPr>
      <dgm:t>
        <a:bodyPr/>
        <a:lstStyle/>
        <a:p>
          <a:r>
            <a:rPr lang="tr-TR" altLang="tr-TR" sz="2400" dirty="0">
              <a:solidFill>
                <a:schemeClr val="bg1"/>
              </a:solidFill>
            </a:rPr>
            <a:t>Faaliyetlerin Sürekliliği</a:t>
          </a:r>
        </a:p>
      </dgm:t>
    </dgm:pt>
    <dgm:pt modelId="{FB7781A1-D33D-45A0-99AB-0DFF353A6F34}" type="parTrans" cxnId="{B0BF3141-4519-4A76-9121-11D18BA2D133}">
      <dgm:prSet/>
      <dgm:spPr/>
      <dgm:t>
        <a:bodyPr/>
        <a:lstStyle/>
        <a:p>
          <a:endParaRPr lang="tr-TR"/>
        </a:p>
      </dgm:t>
    </dgm:pt>
    <dgm:pt modelId="{088AF37A-F69A-43CB-8D52-358009DFC2B6}" type="sibTrans" cxnId="{B0BF3141-4519-4A76-9121-11D18BA2D133}">
      <dgm:prSet/>
      <dgm:spPr/>
      <dgm:t>
        <a:bodyPr/>
        <a:lstStyle/>
        <a:p>
          <a:endParaRPr lang="tr-TR"/>
        </a:p>
      </dgm:t>
    </dgm:pt>
    <dgm:pt modelId="{AE836710-0344-450E-B940-A693873945BF}">
      <dgm:prSet custT="1"/>
      <dgm:spPr>
        <a:solidFill>
          <a:srgbClr val="D1B3C2"/>
        </a:solidFill>
      </dgm:spPr>
      <dgm:t>
        <a:bodyPr/>
        <a:lstStyle/>
        <a:p>
          <a:r>
            <a:rPr lang="tr-TR" altLang="tr-TR" sz="2400" dirty="0">
              <a:solidFill>
                <a:schemeClr val="bg1"/>
              </a:solidFill>
            </a:rPr>
            <a:t>Bilgi Sistemleri Kontrolleri</a:t>
          </a:r>
        </a:p>
      </dgm:t>
    </dgm:pt>
    <dgm:pt modelId="{C5F8749A-20E3-43ED-B774-146B54267FAF}" type="parTrans" cxnId="{D73E3059-FA45-4A8F-A11D-39EE792E3876}">
      <dgm:prSet/>
      <dgm:spPr/>
      <dgm:t>
        <a:bodyPr/>
        <a:lstStyle/>
        <a:p>
          <a:endParaRPr lang="tr-TR"/>
        </a:p>
      </dgm:t>
    </dgm:pt>
    <dgm:pt modelId="{FE9166BE-5131-442F-8B79-44B560FA2F52}" type="sibTrans" cxnId="{D73E3059-FA45-4A8F-A11D-39EE792E3876}">
      <dgm:prSet/>
      <dgm:spPr/>
      <dgm:t>
        <a:bodyPr/>
        <a:lstStyle/>
        <a:p>
          <a:endParaRPr lang="tr-TR"/>
        </a:p>
      </dgm:t>
    </dgm:pt>
    <dgm:pt modelId="{61B6CF1A-CC1C-40A7-8F3C-C8898F03E07D}">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altLang="tr-TR" b="1" dirty="0">
              <a:latin typeface="Calibri" panose="020F0502020204030204" pitchFamily="34" charset="0"/>
              <a:cs typeface="Arial" panose="020B0604020202020204" pitchFamily="34" charset="0"/>
            </a:rPr>
            <a:t>RİSK  DEĞERLENDİRME STANDARTLARI</a:t>
          </a:r>
          <a:endParaRPr lang="tr-TR" dirty="0"/>
        </a:p>
      </dgm:t>
    </dgm:pt>
    <dgm:pt modelId="{2BA2857D-0058-4D8C-B6C5-32BBEF3F6822}" type="sibTrans" cxnId="{783C3219-C019-4F4D-9B3B-0B58E03833FD}">
      <dgm:prSet/>
      <dgm:spPr/>
      <dgm:t>
        <a:bodyPr/>
        <a:lstStyle/>
        <a:p>
          <a:endParaRPr lang="tr-TR"/>
        </a:p>
      </dgm:t>
    </dgm:pt>
    <dgm:pt modelId="{7A74E4D2-44ED-4A1C-A809-88E4AD0FF1AC}" type="parTrans" cxnId="{783C3219-C019-4F4D-9B3B-0B58E03833FD}">
      <dgm:prSet/>
      <dgm:spPr/>
      <dgm:t>
        <a:bodyPr/>
        <a:lstStyle/>
        <a:p>
          <a:endParaRPr lang="tr-TR"/>
        </a:p>
      </dgm:t>
    </dgm:pt>
    <dgm:pt modelId="{F3B4B9B8-F915-4BBB-B74E-941B7A15E5C5}" type="pres">
      <dgm:prSet presAssocID="{6CE939AE-5123-4CA2-881E-893E21549C4B}" presName="linearFlow" presStyleCnt="0">
        <dgm:presLayoutVars>
          <dgm:dir/>
          <dgm:animLvl val="lvl"/>
          <dgm:resizeHandles/>
        </dgm:presLayoutVars>
      </dgm:prSet>
      <dgm:spPr/>
      <dgm:t>
        <a:bodyPr/>
        <a:lstStyle/>
        <a:p>
          <a:endParaRPr lang="tr-TR"/>
        </a:p>
      </dgm:t>
    </dgm:pt>
    <dgm:pt modelId="{50D4E60C-6053-4348-ABB0-31A8C53A85C2}" type="pres">
      <dgm:prSet presAssocID="{61B6CF1A-CC1C-40A7-8F3C-C8898F03E07D}" presName="compositeNode" presStyleCnt="0">
        <dgm:presLayoutVars>
          <dgm:bulletEnabled val="1"/>
        </dgm:presLayoutVars>
      </dgm:prSet>
      <dgm:spPr/>
    </dgm:pt>
    <dgm:pt modelId="{FE6AD243-45B0-491A-8226-53E213B4E9AE}" type="pres">
      <dgm:prSet presAssocID="{61B6CF1A-CC1C-40A7-8F3C-C8898F03E07D}" presName="image" presStyleLbl="fgImgPlace1" presStyleIdx="0" presStyleCnt="2" custLinFactNeighborX="-1578" custLinFactNeighborY="-2367"/>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356CD54E-D4EA-43AA-8C83-6CF0960B79CE}" type="pres">
      <dgm:prSet presAssocID="{61B6CF1A-CC1C-40A7-8F3C-C8898F03E07D}" presName="childNode" presStyleLbl="node1" presStyleIdx="0" presStyleCnt="2">
        <dgm:presLayoutVars>
          <dgm:bulletEnabled val="1"/>
        </dgm:presLayoutVars>
      </dgm:prSet>
      <dgm:spPr/>
      <dgm:t>
        <a:bodyPr/>
        <a:lstStyle/>
        <a:p>
          <a:endParaRPr lang="tr-TR"/>
        </a:p>
      </dgm:t>
    </dgm:pt>
    <dgm:pt modelId="{31E7FB07-26F7-449D-B545-8788D9E4180A}" type="pres">
      <dgm:prSet presAssocID="{61B6CF1A-CC1C-40A7-8F3C-C8898F03E07D}" presName="parentNode" presStyleLbl="revTx" presStyleIdx="0" presStyleCnt="2">
        <dgm:presLayoutVars>
          <dgm:chMax val="0"/>
          <dgm:bulletEnabled val="1"/>
        </dgm:presLayoutVars>
      </dgm:prSet>
      <dgm:spPr/>
      <dgm:t>
        <a:bodyPr/>
        <a:lstStyle/>
        <a:p>
          <a:endParaRPr lang="tr-TR"/>
        </a:p>
      </dgm:t>
    </dgm:pt>
    <dgm:pt modelId="{9CE29EB0-948F-4E10-A753-2C60C78C66FC}" type="pres">
      <dgm:prSet presAssocID="{2BA2857D-0058-4D8C-B6C5-32BBEF3F6822}" presName="sibTrans" presStyleCnt="0"/>
      <dgm:spPr/>
    </dgm:pt>
    <dgm:pt modelId="{69A6973C-B240-453F-961C-B9A0367BBABB}" type="pres">
      <dgm:prSet presAssocID="{C79A1708-1007-4446-9491-E4CBC49EEB82}" presName="compositeNode" presStyleCnt="0">
        <dgm:presLayoutVars>
          <dgm:bulletEnabled val="1"/>
        </dgm:presLayoutVars>
      </dgm:prSet>
      <dgm:spPr/>
    </dgm:pt>
    <dgm:pt modelId="{B53DFC8C-CA24-417B-805F-FC62BB6C3057}" type="pres">
      <dgm:prSet presAssocID="{C79A1708-1007-4446-9491-E4CBC49EEB82}" presName="image" presStyleLbl="fgImgPlace1" presStyleIdx="1" presStyleCnt="2" custScaleY="72451" custLinFactNeighborY="-660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5EAE0708-EC3B-4A62-9D58-CD1F1357D274}" type="pres">
      <dgm:prSet presAssocID="{C79A1708-1007-4446-9491-E4CBC49EEB82}" presName="childNode" presStyleLbl="node1" presStyleIdx="1" presStyleCnt="2" custScaleY="113184" custLinFactNeighborY="-4005">
        <dgm:presLayoutVars>
          <dgm:bulletEnabled val="1"/>
        </dgm:presLayoutVars>
      </dgm:prSet>
      <dgm:spPr/>
      <dgm:t>
        <a:bodyPr/>
        <a:lstStyle/>
        <a:p>
          <a:endParaRPr lang="tr-TR"/>
        </a:p>
      </dgm:t>
    </dgm:pt>
    <dgm:pt modelId="{CFD4D3FB-0F46-4131-BAD8-6A52BE92CF28}" type="pres">
      <dgm:prSet presAssocID="{C79A1708-1007-4446-9491-E4CBC49EEB82}" presName="parentNode" presStyleLbl="revTx" presStyleIdx="1" presStyleCnt="2">
        <dgm:presLayoutVars>
          <dgm:chMax val="0"/>
          <dgm:bulletEnabled val="1"/>
        </dgm:presLayoutVars>
      </dgm:prSet>
      <dgm:spPr/>
      <dgm:t>
        <a:bodyPr/>
        <a:lstStyle/>
        <a:p>
          <a:endParaRPr lang="tr-TR"/>
        </a:p>
      </dgm:t>
    </dgm:pt>
  </dgm:ptLst>
  <dgm:cxnLst>
    <dgm:cxn modelId="{0A203640-418B-44DD-B5E8-52A86E13B5D8}" type="presOf" srcId="{6CE939AE-5123-4CA2-881E-893E21549C4B}" destId="{F3B4B9B8-F915-4BBB-B74E-941B7A15E5C5}" srcOrd="0" destOrd="0" presId="urn:microsoft.com/office/officeart/2005/8/layout/hList2"/>
    <dgm:cxn modelId="{3D591EC5-00C4-4A7B-BCAD-1E188CDFC136}" srcId="{C79A1708-1007-4446-9491-E4CBC49EEB82}" destId="{8A751B34-DE5C-48BF-8167-C8B40B98CCED}" srcOrd="2" destOrd="0" parTransId="{CEB56DC6-4BA0-45B8-95F1-4A8EB370EAAF}" sibTransId="{A9B874F8-3C2E-4F70-B4B0-499EEA710EDB}"/>
    <dgm:cxn modelId="{98B48149-4338-4BE9-8B96-E87881273868}" type="presOf" srcId="{E9A2D061-4B75-42FB-9585-25C5B3037BD8}" destId="{5EAE0708-EC3B-4A62-9D58-CD1F1357D274}" srcOrd="0" destOrd="0" presId="urn:microsoft.com/office/officeart/2005/8/layout/hList2"/>
    <dgm:cxn modelId="{9D571106-4AAE-45C2-A5AF-1744D5E4150C}" srcId="{C79A1708-1007-4446-9491-E4CBC49EEB82}" destId="{0762FCB6-1E90-42A8-9543-A5B109DEB778}" srcOrd="1" destOrd="0" parTransId="{0EDAD5C9-FB15-46D9-B8F0-0ECBD92997C9}" sibTransId="{724E4AF2-B74B-4218-AD6E-4B97D8E06B7E}"/>
    <dgm:cxn modelId="{B0BF3141-4519-4A76-9121-11D18BA2D133}" srcId="{C79A1708-1007-4446-9491-E4CBC49EEB82}" destId="{0ADC8FC7-BEDC-423E-A8CE-56ED4817FA38}" srcOrd="4" destOrd="0" parTransId="{FB7781A1-D33D-45A0-99AB-0DFF353A6F34}" sibTransId="{088AF37A-F69A-43CB-8D52-358009DFC2B6}"/>
    <dgm:cxn modelId="{238DD7C9-21FE-47ED-B196-16FFCB289F4D}" srcId="{C79A1708-1007-4446-9491-E4CBC49EEB82}" destId="{E9A2D061-4B75-42FB-9585-25C5B3037BD8}" srcOrd="0" destOrd="0" parTransId="{AA65AB00-CB3E-4E12-843A-5EE604B734F3}" sibTransId="{41FF0334-9761-4A44-98B5-AFC32E859A18}"/>
    <dgm:cxn modelId="{B1F05551-C145-4F79-ABF6-69629E6E013C}" type="presOf" srcId="{1436379F-D8ED-4477-914B-8340CFD836BC}" destId="{5EAE0708-EC3B-4A62-9D58-CD1F1357D274}" srcOrd="0" destOrd="3" presId="urn:microsoft.com/office/officeart/2005/8/layout/hList2"/>
    <dgm:cxn modelId="{085F8DF2-9203-4CFB-AB0C-FDEF4CACE92E}" srcId="{6CE939AE-5123-4CA2-881E-893E21549C4B}" destId="{C79A1708-1007-4446-9491-E4CBC49EEB82}" srcOrd="1" destOrd="0" parTransId="{322CD386-85C8-4FCB-BA26-971B6F3230D6}" sibTransId="{72732AA7-948A-4368-B799-75874B2439FE}"/>
    <dgm:cxn modelId="{AE94BF2A-8FF4-4BA6-AA4B-22E8377BEB73}" type="presOf" srcId="{348ACD34-393F-4BF2-8FBA-C6F66C688B6E}" destId="{356CD54E-D4EA-43AA-8C83-6CF0960B79CE}" srcOrd="0" destOrd="1" presId="urn:microsoft.com/office/officeart/2005/8/layout/hList2"/>
    <dgm:cxn modelId="{783C3219-C019-4F4D-9B3B-0B58E03833FD}" srcId="{6CE939AE-5123-4CA2-881E-893E21549C4B}" destId="{61B6CF1A-CC1C-40A7-8F3C-C8898F03E07D}" srcOrd="0" destOrd="0" parTransId="{7A74E4D2-44ED-4A1C-A809-88E4AD0FF1AC}" sibTransId="{2BA2857D-0058-4D8C-B6C5-32BBEF3F6822}"/>
    <dgm:cxn modelId="{3A11E2E1-6C90-4638-B7AD-4F240FB48D7A}" type="presOf" srcId="{0762FCB6-1E90-42A8-9543-A5B109DEB778}" destId="{5EAE0708-EC3B-4A62-9D58-CD1F1357D274}" srcOrd="0" destOrd="1" presId="urn:microsoft.com/office/officeart/2005/8/layout/hList2"/>
    <dgm:cxn modelId="{D73E3059-FA45-4A8F-A11D-39EE792E3876}" srcId="{C79A1708-1007-4446-9491-E4CBC49EEB82}" destId="{AE836710-0344-450E-B940-A693873945BF}" srcOrd="5" destOrd="0" parTransId="{C5F8749A-20E3-43ED-B774-146B54267FAF}" sibTransId="{FE9166BE-5131-442F-8B79-44B560FA2F52}"/>
    <dgm:cxn modelId="{45426129-72FA-4B62-99A2-967215539DC9}" srcId="{61B6CF1A-CC1C-40A7-8F3C-C8898F03E07D}" destId="{5DA85628-567C-4656-B99F-52F6BEBF760D}" srcOrd="0" destOrd="0" parTransId="{A56960AB-9D09-43CB-83B0-E8A3FD576893}" sibTransId="{BDB7FF1B-D8FF-4FDE-B0E3-3B2332D016DA}"/>
    <dgm:cxn modelId="{0E8E3BD2-FBCE-4FB9-9B8C-4EBCA4AD0EC3}" type="presOf" srcId="{AE836710-0344-450E-B940-A693873945BF}" destId="{5EAE0708-EC3B-4A62-9D58-CD1F1357D274}" srcOrd="0" destOrd="5" presId="urn:microsoft.com/office/officeart/2005/8/layout/hList2"/>
    <dgm:cxn modelId="{4FDD55D0-9307-48FD-BA0E-B18BF08C3904}" type="presOf" srcId="{0ADC8FC7-BEDC-423E-A8CE-56ED4817FA38}" destId="{5EAE0708-EC3B-4A62-9D58-CD1F1357D274}" srcOrd="0" destOrd="4" presId="urn:microsoft.com/office/officeart/2005/8/layout/hList2"/>
    <dgm:cxn modelId="{5263101C-4812-4BA7-9A71-850DA57D6A1E}" srcId="{61B6CF1A-CC1C-40A7-8F3C-C8898F03E07D}" destId="{348ACD34-393F-4BF2-8FBA-C6F66C688B6E}" srcOrd="1" destOrd="0" parTransId="{D2A4A519-3280-4B1B-900C-5B71E9CA269B}" sibTransId="{6E44F301-8E1F-44FE-807F-8E451AD08096}"/>
    <dgm:cxn modelId="{F4459827-8159-4EBA-95FC-B19A2CE549CE}" type="presOf" srcId="{C79A1708-1007-4446-9491-E4CBC49EEB82}" destId="{CFD4D3FB-0F46-4131-BAD8-6A52BE92CF28}" srcOrd="0" destOrd="0" presId="urn:microsoft.com/office/officeart/2005/8/layout/hList2"/>
    <dgm:cxn modelId="{62E5A846-1CCF-42C6-8F84-846B2A9C69DE}" srcId="{C79A1708-1007-4446-9491-E4CBC49EEB82}" destId="{1436379F-D8ED-4477-914B-8340CFD836BC}" srcOrd="3" destOrd="0" parTransId="{2BBD9EB6-86FB-44D0-A8F3-CAC4DAEA04A5}" sibTransId="{ED13FB94-042D-4259-87A1-EC6E260D82B2}"/>
    <dgm:cxn modelId="{6512F0B3-BFDF-4A0B-AACE-6CE9EA6A35CC}" type="presOf" srcId="{5DA85628-567C-4656-B99F-52F6BEBF760D}" destId="{356CD54E-D4EA-43AA-8C83-6CF0960B79CE}" srcOrd="0" destOrd="0" presId="urn:microsoft.com/office/officeart/2005/8/layout/hList2"/>
    <dgm:cxn modelId="{A4384CA1-DBC5-4FDE-B648-638F00421636}" type="presOf" srcId="{8A751B34-DE5C-48BF-8167-C8B40B98CCED}" destId="{5EAE0708-EC3B-4A62-9D58-CD1F1357D274}" srcOrd="0" destOrd="2" presId="urn:microsoft.com/office/officeart/2005/8/layout/hList2"/>
    <dgm:cxn modelId="{4117577E-5AB2-444F-85B5-03A206846AC8}" type="presOf" srcId="{61B6CF1A-CC1C-40A7-8F3C-C8898F03E07D}" destId="{31E7FB07-26F7-449D-B545-8788D9E4180A}" srcOrd="0" destOrd="0" presId="urn:microsoft.com/office/officeart/2005/8/layout/hList2"/>
    <dgm:cxn modelId="{37200DB3-B81A-4A1F-9F85-68A1F0C6C268}" type="presParOf" srcId="{F3B4B9B8-F915-4BBB-B74E-941B7A15E5C5}" destId="{50D4E60C-6053-4348-ABB0-31A8C53A85C2}" srcOrd="0" destOrd="0" presId="urn:microsoft.com/office/officeart/2005/8/layout/hList2"/>
    <dgm:cxn modelId="{62761194-152D-4E75-A3D9-482F7C0835E8}" type="presParOf" srcId="{50D4E60C-6053-4348-ABB0-31A8C53A85C2}" destId="{FE6AD243-45B0-491A-8226-53E213B4E9AE}" srcOrd="0" destOrd="0" presId="urn:microsoft.com/office/officeart/2005/8/layout/hList2"/>
    <dgm:cxn modelId="{5282B481-7B79-4E7A-BA43-81FFB634E713}" type="presParOf" srcId="{50D4E60C-6053-4348-ABB0-31A8C53A85C2}" destId="{356CD54E-D4EA-43AA-8C83-6CF0960B79CE}" srcOrd="1" destOrd="0" presId="urn:microsoft.com/office/officeart/2005/8/layout/hList2"/>
    <dgm:cxn modelId="{BF5DB432-0E0C-4F83-897C-42E1B1C3B924}" type="presParOf" srcId="{50D4E60C-6053-4348-ABB0-31A8C53A85C2}" destId="{31E7FB07-26F7-449D-B545-8788D9E4180A}" srcOrd="2" destOrd="0" presId="urn:microsoft.com/office/officeart/2005/8/layout/hList2"/>
    <dgm:cxn modelId="{8D5741FB-F068-4B25-A9F2-1C1BF9449646}" type="presParOf" srcId="{F3B4B9B8-F915-4BBB-B74E-941B7A15E5C5}" destId="{9CE29EB0-948F-4E10-A753-2C60C78C66FC}" srcOrd="1" destOrd="0" presId="urn:microsoft.com/office/officeart/2005/8/layout/hList2"/>
    <dgm:cxn modelId="{B3B8EAC0-D763-46A0-86B5-B00FB6D2B5E8}" type="presParOf" srcId="{F3B4B9B8-F915-4BBB-B74E-941B7A15E5C5}" destId="{69A6973C-B240-453F-961C-B9A0367BBABB}" srcOrd="2" destOrd="0" presId="urn:microsoft.com/office/officeart/2005/8/layout/hList2"/>
    <dgm:cxn modelId="{EAA2B0D3-63DD-4D0A-BC79-2B12151A3C50}" type="presParOf" srcId="{69A6973C-B240-453F-961C-B9A0367BBABB}" destId="{B53DFC8C-CA24-417B-805F-FC62BB6C3057}" srcOrd="0" destOrd="0" presId="urn:microsoft.com/office/officeart/2005/8/layout/hList2"/>
    <dgm:cxn modelId="{A1101EFF-5871-426E-A70C-D500DEB2D558}" type="presParOf" srcId="{69A6973C-B240-453F-961C-B9A0367BBABB}" destId="{5EAE0708-EC3B-4A62-9D58-CD1F1357D274}" srcOrd="1" destOrd="0" presId="urn:microsoft.com/office/officeart/2005/8/layout/hList2"/>
    <dgm:cxn modelId="{3CF627AF-01EC-4A81-AB7F-FA2DA408D24A}" type="presParOf" srcId="{69A6973C-B240-453F-961C-B9A0367BBABB}" destId="{CFD4D3FB-0F46-4131-BAD8-6A52BE92CF2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759899-3047-49C4-8D69-5FF3D0C0644F}"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tr-TR"/>
        </a:p>
      </dgm:t>
    </dgm:pt>
    <dgm:pt modelId="{7551C62D-04A5-42EE-9DA8-CB8EDC7FBAFC}">
      <dgm:prSet phldrT="[Metin]"/>
      <dgm:spPr/>
      <dgm:t>
        <a:bodyPr/>
        <a:lstStyle/>
        <a:p>
          <a:pPr rtl="0"/>
          <a:r>
            <a:rPr kumimoji="0" lang="tr-TR" altLang="tr-TR" b="1" i="0" u="none" strike="noStrike" cap="none" normalizeH="0" baseline="0" dirty="0">
              <a:ln/>
              <a:effectLst/>
              <a:latin typeface="Calibri" panose="020F0502020204030204" pitchFamily="34" charset="0"/>
              <a:cs typeface="Arial" panose="020B0604020202020204" pitchFamily="34" charset="0"/>
            </a:rPr>
            <a:t>BİLGİ VE İLETİŞİM</a:t>
          </a:r>
        </a:p>
        <a:p>
          <a:pPr rtl="0"/>
          <a:r>
            <a:rPr kumimoji="0" lang="tr-TR" altLang="tr-TR" b="1" i="0" u="none" strike="noStrike" cap="none" normalizeH="0" baseline="0" dirty="0">
              <a:ln/>
              <a:effectLst/>
              <a:latin typeface="Calibri" panose="020F0502020204030204" pitchFamily="34" charset="0"/>
              <a:cs typeface="Arial" panose="020B0604020202020204" pitchFamily="34" charset="0"/>
            </a:rPr>
            <a:t>STANDARTLARI</a:t>
          </a:r>
          <a:endParaRPr lang="tr-TR" dirty="0"/>
        </a:p>
      </dgm:t>
    </dgm:pt>
    <dgm:pt modelId="{C98C0E0B-278B-43D9-B2BB-DDCFA780BCB7}" type="parTrans" cxnId="{42878A59-CB2E-46C7-9C4B-992B874B42FA}">
      <dgm:prSet/>
      <dgm:spPr/>
      <dgm:t>
        <a:bodyPr/>
        <a:lstStyle/>
        <a:p>
          <a:endParaRPr lang="tr-TR"/>
        </a:p>
      </dgm:t>
    </dgm:pt>
    <dgm:pt modelId="{6C4F39A5-DA5E-4950-8ADF-62DCA8AABFBD}" type="sibTrans" cxnId="{42878A59-CB2E-46C7-9C4B-992B874B42FA}">
      <dgm:prSet/>
      <dgm:spPr/>
      <dgm:t>
        <a:bodyPr/>
        <a:lstStyle/>
        <a:p>
          <a:endParaRPr lang="tr-TR"/>
        </a:p>
      </dgm:t>
    </dgm:pt>
    <dgm:pt modelId="{6B4F8A2D-D24E-4688-B0C4-8558A1C2FBCD}">
      <dgm:prSet phldrT="[Metin]"/>
      <dgm:spPr/>
      <dgm:t>
        <a:bodyPr/>
        <a:lstStyle/>
        <a:p>
          <a:r>
            <a:rPr lang="tr-TR" altLang="tr-TR"/>
            <a:t>Bilgi ve</a:t>
          </a:r>
        </a:p>
        <a:p>
          <a:r>
            <a:rPr lang="tr-TR" altLang="tr-TR"/>
            <a:t>İletişim</a:t>
          </a:r>
          <a:endParaRPr lang="tr-TR" dirty="0"/>
        </a:p>
      </dgm:t>
    </dgm:pt>
    <dgm:pt modelId="{21AF87D5-8F0A-4684-B445-D659E7F0EF2E}" type="parTrans" cxnId="{054B7847-5380-413F-BDB7-6FFC8DDA7012}">
      <dgm:prSet/>
      <dgm:spPr/>
      <dgm:t>
        <a:bodyPr/>
        <a:lstStyle/>
        <a:p>
          <a:endParaRPr lang="tr-TR"/>
        </a:p>
      </dgm:t>
    </dgm:pt>
    <dgm:pt modelId="{DDAC024C-75C3-4AD1-8147-CD6270616306}" type="sibTrans" cxnId="{054B7847-5380-413F-BDB7-6FFC8DDA7012}">
      <dgm:prSet/>
      <dgm:spPr/>
      <dgm:t>
        <a:bodyPr/>
        <a:lstStyle/>
        <a:p>
          <a:endParaRPr lang="tr-TR"/>
        </a:p>
      </dgm:t>
    </dgm:pt>
    <dgm:pt modelId="{D5407596-18BA-4DC7-8969-192F1EF43DC8}">
      <dgm:prSet phldrT="[Metin]"/>
      <dgm:spPr/>
      <dgm:t>
        <a:bodyPr/>
        <a:lstStyle/>
        <a:p>
          <a:r>
            <a:rPr lang="tr-TR" altLang="tr-TR"/>
            <a:t>Raporlama</a:t>
          </a:r>
          <a:endParaRPr lang="tr-TR" dirty="0"/>
        </a:p>
      </dgm:t>
    </dgm:pt>
    <dgm:pt modelId="{93ED99EA-74A8-4763-B6BE-36DF4A541098}" type="parTrans" cxnId="{5E55B502-EF02-49E8-A607-72095E5F54A5}">
      <dgm:prSet/>
      <dgm:spPr/>
      <dgm:t>
        <a:bodyPr/>
        <a:lstStyle/>
        <a:p>
          <a:endParaRPr lang="tr-TR"/>
        </a:p>
      </dgm:t>
    </dgm:pt>
    <dgm:pt modelId="{A2DDBA92-EEC4-41C4-A1CB-A1AC1E4429E9}" type="sibTrans" cxnId="{5E55B502-EF02-49E8-A607-72095E5F54A5}">
      <dgm:prSet/>
      <dgm:spPr/>
      <dgm:t>
        <a:bodyPr/>
        <a:lstStyle/>
        <a:p>
          <a:endParaRPr lang="tr-TR"/>
        </a:p>
      </dgm:t>
    </dgm:pt>
    <dgm:pt modelId="{76DFAAC4-24DB-4CE4-968A-A03F125E61CC}">
      <dgm:prSet phldrT="[Metin]"/>
      <dgm:spPr/>
      <dgm:t>
        <a:bodyPr/>
        <a:lstStyle/>
        <a:p>
          <a:pPr rtl="0"/>
          <a:r>
            <a:rPr kumimoji="0" lang="tr-TR" altLang="tr-TR" b="1" i="0" u="none" strike="noStrike" cap="none" normalizeH="0" baseline="0">
              <a:ln/>
              <a:effectLst/>
              <a:latin typeface="Calibri" panose="020F0502020204030204" pitchFamily="34" charset="0"/>
              <a:cs typeface="Arial" panose="020B0604020202020204" pitchFamily="34" charset="0"/>
            </a:rPr>
            <a:t>İZLEME</a:t>
          </a:r>
        </a:p>
        <a:p>
          <a:pPr rtl="0"/>
          <a:r>
            <a:rPr kumimoji="0" lang="tr-TR" altLang="tr-TR" b="1" i="0" u="none" strike="noStrike" cap="none" normalizeH="0" baseline="0">
              <a:ln/>
              <a:effectLst/>
              <a:latin typeface="Calibri" panose="020F0502020204030204" pitchFamily="34" charset="0"/>
              <a:cs typeface="Arial" panose="020B0604020202020204" pitchFamily="34" charset="0"/>
            </a:rPr>
            <a:t>STANDARTLARI</a:t>
          </a:r>
          <a:endParaRPr lang="tr-TR" dirty="0"/>
        </a:p>
      </dgm:t>
    </dgm:pt>
    <dgm:pt modelId="{719BDD47-CA08-45DF-91CD-588EF4B198C6}" type="parTrans" cxnId="{241B29D2-DBA8-4482-B40F-D182B9EBE698}">
      <dgm:prSet/>
      <dgm:spPr/>
      <dgm:t>
        <a:bodyPr/>
        <a:lstStyle/>
        <a:p>
          <a:endParaRPr lang="tr-TR"/>
        </a:p>
      </dgm:t>
    </dgm:pt>
    <dgm:pt modelId="{F26FC0CE-6062-47DF-B6EC-8669730BBD90}" type="sibTrans" cxnId="{241B29D2-DBA8-4482-B40F-D182B9EBE698}">
      <dgm:prSet/>
      <dgm:spPr/>
      <dgm:t>
        <a:bodyPr/>
        <a:lstStyle/>
        <a:p>
          <a:endParaRPr lang="tr-TR"/>
        </a:p>
      </dgm:t>
    </dgm:pt>
    <dgm:pt modelId="{4EB0F0FA-7C3B-4F29-91DE-65EA0154E0F1}">
      <dgm:prSet phldrT="[Metin]"/>
      <dgm:spPr/>
      <dgm:t>
        <a:bodyPr/>
        <a:lstStyle/>
        <a:p>
          <a:r>
            <a:rPr lang="tr-TR" altLang="tr-TR"/>
            <a:t>İç Kontrolün</a:t>
          </a:r>
        </a:p>
        <a:p>
          <a:r>
            <a:rPr lang="tr-TR" altLang="tr-TR"/>
            <a:t>Değerlendirilmesi</a:t>
          </a:r>
          <a:endParaRPr lang="tr-TR" dirty="0"/>
        </a:p>
      </dgm:t>
    </dgm:pt>
    <dgm:pt modelId="{391E8341-4D20-486D-A6C6-0A8840C782B9}" type="parTrans" cxnId="{54CB298B-0601-4B62-BE76-5DA900B8B375}">
      <dgm:prSet/>
      <dgm:spPr/>
      <dgm:t>
        <a:bodyPr/>
        <a:lstStyle/>
        <a:p>
          <a:endParaRPr lang="tr-TR"/>
        </a:p>
      </dgm:t>
    </dgm:pt>
    <dgm:pt modelId="{72793B77-AF53-4F19-9968-F8C087D51E88}" type="sibTrans" cxnId="{54CB298B-0601-4B62-BE76-5DA900B8B375}">
      <dgm:prSet/>
      <dgm:spPr/>
      <dgm:t>
        <a:bodyPr/>
        <a:lstStyle/>
        <a:p>
          <a:endParaRPr lang="tr-TR"/>
        </a:p>
      </dgm:t>
    </dgm:pt>
    <dgm:pt modelId="{ABF6DE7A-15E9-4F6F-93A9-27D9A2EC49F5}">
      <dgm:prSet phldrT="[Metin]"/>
      <dgm:spPr/>
      <dgm:t>
        <a:bodyPr/>
        <a:lstStyle/>
        <a:p>
          <a:r>
            <a:rPr lang="tr-TR" altLang="tr-TR"/>
            <a:t>İç Denetim</a:t>
          </a:r>
          <a:endParaRPr lang="tr-TR" dirty="0"/>
        </a:p>
      </dgm:t>
    </dgm:pt>
    <dgm:pt modelId="{7756D503-65A3-43E8-AF3F-5F51FAE37E59}" type="parTrans" cxnId="{3D15FF04-0EBF-4685-9D61-29BAB4D0D47F}">
      <dgm:prSet/>
      <dgm:spPr/>
      <dgm:t>
        <a:bodyPr/>
        <a:lstStyle/>
        <a:p>
          <a:endParaRPr lang="tr-TR"/>
        </a:p>
      </dgm:t>
    </dgm:pt>
    <dgm:pt modelId="{54075B69-D71A-4920-AE8E-3E7A7FEC3E60}" type="sibTrans" cxnId="{3D15FF04-0EBF-4685-9D61-29BAB4D0D47F}">
      <dgm:prSet/>
      <dgm:spPr/>
      <dgm:t>
        <a:bodyPr/>
        <a:lstStyle/>
        <a:p>
          <a:endParaRPr lang="tr-TR"/>
        </a:p>
      </dgm:t>
    </dgm:pt>
    <dgm:pt modelId="{067AD1AC-57B2-4C73-97EE-27D87C87F70E}">
      <dgm:prSet/>
      <dgm:spPr/>
      <dgm:t>
        <a:bodyPr/>
        <a:lstStyle/>
        <a:p>
          <a:r>
            <a:rPr lang="tr-TR" altLang="tr-TR"/>
            <a:t>Kayıt ve Dosyalama Sistemi</a:t>
          </a:r>
          <a:endParaRPr lang="tr-TR" dirty="0"/>
        </a:p>
      </dgm:t>
    </dgm:pt>
    <dgm:pt modelId="{8DEE7573-00FD-42DB-9B3B-A63CC4C5362F}" type="parTrans" cxnId="{C05FCADC-5157-40B2-89B0-F79013167545}">
      <dgm:prSet/>
      <dgm:spPr/>
      <dgm:t>
        <a:bodyPr/>
        <a:lstStyle/>
        <a:p>
          <a:endParaRPr lang="tr-TR"/>
        </a:p>
      </dgm:t>
    </dgm:pt>
    <dgm:pt modelId="{ED72B4A7-B0BC-4F21-9940-F89CC9669D8A}" type="sibTrans" cxnId="{C05FCADC-5157-40B2-89B0-F79013167545}">
      <dgm:prSet/>
      <dgm:spPr/>
      <dgm:t>
        <a:bodyPr/>
        <a:lstStyle/>
        <a:p>
          <a:endParaRPr lang="tr-TR"/>
        </a:p>
      </dgm:t>
    </dgm:pt>
    <dgm:pt modelId="{2744A327-7D7F-4310-995A-356C7F7DB32B}">
      <dgm:prSet/>
      <dgm:spPr/>
      <dgm:t>
        <a:bodyPr/>
        <a:lstStyle/>
        <a:p>
          <a:r>
            <a:rPr lang="tr-TR" altLang="tr-TR"/>
            <a:t>Hata, Usulsüzlük ve Yolsuzlukların Bildirilmesi</a:t>
          </a:r>
          <a:endParaRPr lang="tr-TR" dirty="0"/>
        </a:p>
      </dgm:t>
    </dgm:pt>
    <dgm:pt modelId="{C5BE6B85-8361-4A91-893B-09FAF4B024F0}" type="parTrans" cxnId="{EB4F28DA-F80B-45DE-A949-F66AD04C42E5}">
      <dgm:prSet/>
      <dgm:spPr/>
      <dgm:t>
        <a:bodyPr/>
        <a:lstStyle/>
        <a:p>
          <a:endParaRPr lang="tr-TR"/>
        </a:p>
      </dgm:t>
    </dgm:pt>
    <dgm:pt modelId="{BDDFCB36-B38A-4444-992D-99803DFC56F5}" type="sibTrans" cxnId="{EB4F28DA-F80B-45DE-A949-F66AD04C42E5}">
      <dgm:prSet/>
      <dgm:spPr/>
      <dgm:t>
        <a:bodyPr/>
        <a:lstStyle/>
        <a:p>
          <a:endParaRPr lang="tr-TR"/>
        </a:p>
      </dgm:t>
    </dgm:pt>
    <dgm:pt modelId="{ABCA5249-EF4B-44D0-9E57-3C2630060B5B}" type="pres">
      <dgm:prSet presAssocID="{66759899-3047-49C4-8D69-5FF3D0C0644F}" presName="Name0" presStyleCnt="0">
        <dgm:presLayoutVars>
          <dgm:dir/>
          <dgm:animLvl val="lvl"/>
          <dgm:resizeHandles val="exact"/>
        </dgm:presLayoutVars>
      </dgm:prSet>
      <dgm:spPr/>
      <dgm:t>
        <a:bodyPr/>
        <a:lstStyle/>
        <a:p>
          <a:endParaRPr lang="tr-TR"/>
        </a:p>
      </dgm:t>
    </dgm:pt>
    <dgm:pt modelId="{14884042-D0DF-4722-B39A-272B0F18411B}" type="pres">
      <dgm:prSet presAssocID="{7551C62D-04A5-42EE-9DA8-CB8EDC7FBAFC}" presName="vertFlow" presStyleCnt="0"/>
      <dgm:spPr/>
    </dgm:pt>
    <dgm:pt modelId="{1968C1E1-098E-4301-AF6C-D412BD7E7079}" type="pres">
      <dgm:prSet presAssocID="{7551C62D-04A5-42EE-9DA8-CB8EDC7FBAFC}" presName="header" presStyleLbl="node1" presStyleIdx="0" presStyleCnt="2"/>
      <dgm:spPr/>
      <dgm:t>
        <a:bodyPr/>
        <a:lstStyle/>
        <a:p>
          <a:endParaRPr lang="tr-TR"/>
        </a:p>
      </dgm:t>
    </dgm:pt>
    <dgm:pt modelId="{2300470B-412C-42E4-8081-26E0A78B13DC}" type="pres">
      <dgm:prSet presAssocID="{21AF87D5-8F0A-4684-B445-D659E7F0EF2E}" presName="parTrans" presStyleLbl="sibTrans2D1" presStyleIdx="0" presStyleCnt="6"/>
      <dgm:spPr/>
      <dgm:t>
        <a:bodyPr/>
        <a:lstStyle/>
        <a:p>
          <a:endParaRPr lang="tr-TR"/>
        </a:p>
      </dgm:t>
    </dgm:pt>
    <dgm:pt modelId="{3790CEB0-6A2E-46FE-AFA8-7EB89E4E0290}" type="pres">
      <dgm:prSet presAssocID="{6B4F8A2D-D24E-4688-B0C4-8558A1C2FBCD}" presName="child" presStyleLbl="alignAccFollowNode1" presStyleIdx="0" presStyleCnt="6">
        <dgm:presLayoutVars>
          <dgm:chMax val="0"/>
          <dgm:bulletEnabled val="1"/>
        </dgm:presLayoutVars>
      </dgm:prSet>
      <dgm:spPr/>
      <dgm:t>
        <a:bodyPr/>
        <a:lstStyle/>
        <a:p>
          <a:endParaRPr lang="tr-TR"/>
        </a:p>
      </dgm:t>
    </dgm:pt>
    <dgm:pt modelId="{281B4347-DD8D-4DB7-B3D0-2DCCDDCDE647}" type="pres">
      <dgm:prSet presAssocID="{DDAC024C-75C3-4AD1-8147-CD6270616306}" presName="sibTrans" presStyleLbl="sibTrans2D1" presStyleIdx="1" presStyleCnt="6"/>
      <dgm:spPr/>
      <dgm:t>
        <a:bodyPr/>
        <a:lstStyle/>
        <a:p>
          <a:endParaRPr lang="tr-TR"/>
        </a:p>
      </dgm:t>
    </dgm:pt>
    <dgm:pt modelId="{4A73DB23-6E8A-4753-AB3D-3FB5B05B9C84}" type="pres">
      <dgm:prSet presAssocID="{D5407596-18BA-4DC7-8969-192F1EF43DC8}" presName="child" presStyleLbl="alignAccFollowNode1" presStyleIdx="1" presStyleCnt="6">
        <dgm:presLayoutVars>
          <dgm:chMax val="0"/>
          <dgm:bulletEnabled val="1"/>
        </dgm:presLayoutVars>
      </dgm:prSet>
      <dgm:spPr/>
      <dgm:t>
        <a:bodyPr/>
        <a:lstStyle/>
        <a:p>
          <a:endParaRPr lang="tr-TR"/>
        </a:p>
      </dgm:t>
    </dgm:pt>
    <dgm:pt modelId="{8819D945-4E23-467F-A7B9-88989289862F}" type="pres">
      <dgm:prSet presAssocID="{A2DDBA92-EEC4-41C4-A1CB-A1AC1E4429E9}" presName="sibTrans" presStyleLbl="sibTrans2D1" presStyleIdx="2" presStyleCnt="6"/>
      <dgm:spPr/>
      <dgm:t>
        <a:bodyPr/>
        <a:lstStyle/>
        <a:p>
          <a:endParaRPr lang="tr-TR"/>
        </a:p>
      </dgm:t>
    </dgm:pt>
    <dgm:pt modelId="{33015250-1BFA-42F4-AF7C-7B477721CB43}" type="pres">
      <dgm:prSet presAssocID="{067AD1AC-57B2-4C73-97EE-27D87C87F70E}" presName="child" presStyleLbl="alignAccFollowNode1" presStyleIdx="2" presStyleCnt="6">
        <dgm:presLayoutVars>
          <dgm:chMax val="0"/>
          <dgm:bulletEnabled val="1"/>
        </dgm:presLayoutVars>
      </dgm:prSet>
      <dgm:spPr/>
      <dgm:t>
        <a:bodyPr/>
        <a:lstStyle/>
        <a:p>
          <a:endParaRPr lang="tr-TR"/>
        </a:p>
      </dgm:t>
    </dgm:pt>
    <dgm:pt modelId="{BBF735F5-1CEF-4399-AD7F-568E4D8283B7}" type="pres">
      <dgm:prSet presAssocID="{ED72B4A7-B0BC-4F21-9940-F89CC9669D8A}" presName="sibTrans" presStyleLbl="sibTrans2D1" presStyleIdx="3" presStyleCnt="6"/>
      <dgm:spPr/>
      <dgm:t>
        <a:bodyPr/>
        <a:lstStyle/>
        <a:p>
          <a:endParaRPr lang="tr-TR"/>
        </a:p>
      </dgm:t>
    </dgm:pt>
    <dgm:pt modelId="{813B73FB-2B17-46DF-AD85-9EA18B1C0541}" type="pres">
      <dgm:prSet presAssocID="{2744A327-7D7F-4310-995A-356C7F7DB32B}" presName="child" presStyleLbl="alignAccFollowNode1" presStyleIdx="3" presStyleCnt="6">
        <dgm:presLayoutVars>
          <dgm:chMax val="0"/>
          <dgm:bulletEnabled val="1"/>
        </dgm:presLayoutVars>
      </dgm:prSet>
      <dgm:spPr/>
      <dgm:t>
        <a:bodyPr/>
        <a:lstStyle/>
        <a:p>
          <a:endParaRPr lang="tr-TR"/>
        </a:p>
      </dgm:t>
    </dgm:pt>
    <dgm:pt modelId="{7896FC17-1033-4E8C-BB0F-A188D440F378}" type="pres">
      <dgm:prSet presAssocID="{7551C62D-04A5-42EE-9DA8-CB8EDC7FBAFC}" presName="hSp" presStyleCnt="0"/>
      <dgm:spPr/>
    </dgm:pt>
    <dgm:pt modelId="{66F4E929-0608-4C41-ABA6-92E06F6CD1AB}" type="pres">
      <dgm:prSet presAssocID="{76DFAAC4-24DB-4CE4-968A-A03F125E61CC}" presName="vertFlow" presStyleCnt="0"/>
      <dgm:spPr/>
    </dgm:pt>
    <dgm:pt modelId="{BD880384-E43B-4B1B-B8AD-BA4A73866C99}" type="pres">
      <dgm:prSet presAssocID="{76DFAAC4-24DB-4CE4-968A-A03F125E61CC}" presName="header" presStyleLbl="node1" presStyleIdx="1" presStyleCnt="2"/>
      <dgm:spPr/>
      <dgm:t>
        <a:bodyPr/>
        <a:lstStyle/>
        <a:p>
          <a:endParaRPr lang="tr-TR"/>
        </a:p>
      </dgm:t>
    </dgm:pt>
    <dgm:pt modelId="{95A1FCD1-6B58-49BA-A6F5-8F385D33B77C}" type="pres">
      <dgm:prSet presAssocID="{391E8341-4D20-486D-A6C6-0A8840C782B9}" presName="parTrans" presStyleLbl="sibTrans2D1" presStyleIdx="4" presStyleCnt="6"/>
      <dgm:spPr/>
      <dgm:t>
        <a:bodyPr/>
        <a:lstStyle/>
        <a:p>
          <a:endParaRPr lang="tr-TR"/>
        </a:p>
      </dgm:t>
    </dgm:pt>
    <dgm:pt modelId="{EC4F8E52-0DA9-457A-9646-074CEA87CB47}" type="pres">
      <dgm:prSet presAssocID="{4EB0F0FA-7C3B-4F29-91DE-65EA0154E0F1}" presName="child" presStyleLbl="alignAccFollowNode1" presStyleIdx="4" presStyleCnt="6">
        <dgm:presLayoutVars>
          <dgm:chMax val="0"/>
          <dgm:bulletEnabled val="1"/>
        </dgm:presLayoutVars>
      </dgm:prSet>
      <dgm:spPr/>
      <dgm:t>
        <a:bodyPr/>
        <a:lstStyle/>
        <a:p>
          <a:endParaRPr lang="tr-TR"/>
        </a:p>
      </dgm:t>
    </dgm:pt>
    <dgm:pt modelId="{6831CA26-AAD9-40AD-8E94-B8B6FAF1DB83}" type="pres">
      <dgm:prSet presAssocID="{72793B77-AF53-4F19-9968-F8C087D51E88}" presName="sibTrans" presStyleLbl="sibTrans2D1" presStyleIdx="5" presStyleCnt="6"/>
      <dgm:spPr/>
      <dgm:t>
        <a:bodyPr/>
        <a:lstStyle/>
        <a:p>
          <a:endParaRPr lang="tr-TR"/>
        </a:p>
      </dgm:t>
    </dgm:pt>
    <dgm:pt modelId="{FF71A3AE-481D-4BE7-8E2D-DEA92126306F}" type="pres">
      <dgm:prSet presAssocID="{ABF6DE7A-15E9-4F6F-93A9-27D9A2EC49F5}" presName="child" presStyleLbl="alignAccFollowNode1" presStyleIdx="5" presStyleCnt="6">
        <dgm:presLayoutVars>
          <dgm:chMax val="0"/>
          <dgm:bulletEnabled val="1"/>
        </dgm:presLayoutVars>
      </dgm:prSet>
      <dgm:spPr/>
      <dgm:t>
        <a:bodyPr/>
        <a:lstStyle/>
        <a:p>
          <a:endParaRPr lang="tr-TR"/>
        </a:p>
      </dgm:t>
    </dgm:pt>
  </dgm:ptLst>
  <dgm:cxnLst>
    <dgm:cxn modelId="{5E55B502-EF02-49E8-A607-72095E5F54A5}" srcId="{7551C62D-04A5-42EE-9DA8-CB8EDC7FBAFC}" destId="{D5407596-18BA-4DC7-8969-192F1EF43DC8}" srcOrd="1" destOrd="0" parTransId="{93ED99EA-74A8-4763-B6BE-36DF4A541098}" sibTransId="{A2DDBA92-EEC4-41C4-A1CB-A1AC1E4429E9}"/>
    <dgm:cxn modelId="{874D188F-B230-411E-9F25-861DCAB33B73}" type="presOf" srcId="{66759899-3047-49C4-8D69-5FF3D0C0644F}" destId="{ABCA5249-EF4B-44D0-9E57-3C2630060B5B}" srcOrd="0" destOrd="0" presId="urn:microsoft.com/office/officeart/2005/8/layout/lProcess1"/>
    <dgm:cxn modelId="{7E4F2491-CA1D-42AC-8244-AAF973C16FAB}" type="presOf" srcId="{4EB0F0FA-7C3B-4F29-91DE-65EA0154E0F1}" destId="{EC4F8E52-0DA9-457A-9646-074CEA87CB47}" srcOrd="0" destOrd="0" presId="urn:microsoft.com/office/officeart/2005/8/layout/lProcess1"/>
    <dgm:cxn modelId="{147B3AAF-D7EA-436F-A1AB-232BED70EEB9}" type="presOf" srcId="{067AD1AC-57B2-4C73-97EE-27D87C87F70E}" destId="{33015250-1BFA-42F4-AF7C-7B477721CB43}" srcOrd="0" destOrd="0" presId="urn:microsoft.com/office/officeart/2005/8/layout/lProcess1"/>
    <dgm:cxn modelId="{3D15FF04-0EBF-4685-9D61-29BAB4D0D47F}" srcId="{76DFAAC4-24DB-4CE4-968A-A03F125E61CC}" destId="{ABF6DE7A-15E9-4F6F-93A9-27D9A2EC49F5}" srcOrd="1" destOrd="0" parTransId="{7756D503-65A3-43E8-AF3F-5F51FAE37E59}" sibTransId="{54075B69-D71A-4920-AE8E-3E7A7FEC3E60}"/>
    <dgm:cxn modelId="{C05FCADC-5157-40B2-89B0-F79013167545}" srcId="{7551C62D-04A5-42EE-9DA8-CB8EDC7FBAFC}" destId="{067AD1AC-57B2-4C73-97EE-27D87C87F70E}" srcOrd="2" destOrd="0" parTransId="{8DEE7573-00FD-42DB-9B3B-A63CC4C5362F}" sibTransId="{ED72B4A7-B0BC-4F21-9940-F89CC9669D8A}"/>
    <dgm:cxn modelId="{241B29D2-DBA8-4482-B40F-D182B9EBE698}" srcId="{66759899-3047-49C4-8D69-5FF3D0C0644F}" destId="{76DFAAC4-24DB-4CE4-968A-A03F125E61CC}" srcOrd="1" destOrd="0" parTransId="{719BDD47-CA08-45DF-91CD-588EF4B198C6}" sibTransId="{F26FC0CE-6062-47DF-B6EC-8669730BBD90}"/>
    <dgm:cxn modelId="{38977AA7-C350-4734-8A46-5425B3E43B21}" type="presOf" srcId="{ABF6DE7A-15E9-4F6F-93A9-27D9A2EC49F5}" destId="{FF71A3AE-481D-4BE7-8E2D-DEA92126306F}" srcOrd="0" destOrd="0" presId="urn:microsoft.com/office/officeart/2005/8/layout/lProcess1"/>
    <dgm:cxn modelId="{DAE39260-EB88-4B29-8B92-6BE82C9F68FA}" type="presOf" srcId="{21AF87D5-8F0A-4684-B445-D659E7F0EF2E}" destId="{2300470B-412C-42E4-8081-26E0A78B13DC}" srcOrd="0" destOrd="0" presId="urn:microsoft.com/office/officeart/2005/8/layout/lProcess1"/>
    <dgm:cxn modelId="{42878A59-CB2E-46C7-9C4B-992B874B42FA}" srcId="{66759899-3047-49C4-8D69-5FF3D0C0644F}" destId="{7551C62D-04A5-42EE-9DA8-CB8EDC7FBAFC}" srcOrd="0" destOrd="0" parTransId="{C98C0E0B-278B-43D9-B2BB-DDCFA780BCB7}" sibTransId="{6C4F39A5-DA5E-4950-8ADF-62DCA8AABFBD}"/>
    <dgm:cxn modelId="{94878F12-5F91-4B65-9681-A812D535C8BB}" type="presOf" srcId="{391E8341-4D20-486D-A6C6-0A8840C782B9}" destId="{95A1FCD1-6B58-49BA-A6F5-8F385D33B77C}" srcOrd="0" destOrd="0" presId="urn:microsoft.com/office/officeart/2005/8/layout/lProcess1"/>
    <dgm:cxn modelId="{EB4F28DA-F80B-45DE-A949-F66AD04C42E5}" srcId="{7551C62D-04A5-42EE-9DA8-CB8EDC7FBAFC}" destId="{2744A327-7D7F-4310-995A-356C7F7DB32B}" srcOrd="3" destOrd="0" parTransId="{C5BE6B85-8361-4A91-893B-09FAF4B024F0}" sibTransId="{BDDFCB36-B38A-4444-992D-99803DFC56F5}"/>
    <dgm:cxn modelId="{DB7D0680-4280-46C4-A6DD-A2C4C36ADC26}" type="presOf" srcId="{6B4F8A2D-D24E-4688-B0C4-8558A1C2FBCD}" destId="{3790CEB0-6A2E-46FE-AFA8-7EB89E4E0290}" srcOrd="0" destOrd="0" presId="urn:microsoft.com/office/officeart/2005/8/layout/lProcess1"/>
    <dgm:cxn modelId="{F07D0C4F-77F5-44DA-B9A4-63EC17433725}" type="presOf" srcId="{76DFAAC4-24DB-4CE4-968A-A03F125E61CC}" destId="{BD880384-E43B-4B1B-B8AD-BA4A73866C99}" srcOrd="0" destOrd="0" presId="urn:microsoft.com/office/officeart/2005/8/layout/lProcess1"/>
    <dgm:cxn modelId="{77FB735B-42F2-43B8-8B1A-3DAF5A2EB615}" type="presOf" srcId="{D5407596-18BA-4DC7-8969-192F1EF43DC8}" destId="{4A73DB23-6E8A-4753-AB3D-3FB5B05B9C84}" srcOrd="0" destOrd="0" presId="urn:microsoft.com/office/officeart/2005/8/layout/lProcess1"/>
    <dgm:cxn modelId="{AAB97C04-B38B-4306-8199-96AB4BFD5878}" type="presOf" srcId="{7551C62D-04A5-42EE-9DA8-CB8EDC7FBAFC}" destId="{1968C1E1-098E-4301-AF6C-D412BD7E7079}" srcOrd="0" destOrd="0" presId="urn:microsoft.com/office/officeart/2005/8/layout/lProcess1"/>
    <dgm:cxn modelId="{22819DFC-B627-406A-AAE9-49FBAEB0FF65}" type="presOf" srcId="{2744A327-7D7F-4310-995A-356C7F7DB32B}" destId="{813B73FB-2B17-46DF-AD85-9EA18B1C0541}" srcOrd="0" destOrd="0" presId="urn:microsoft.com/office/officeart/2005/8/layout/lProcess1"/>
    <dgm:cxn modelId="{BF0E0321-8ACE-4853-BB49-64883FDF7B76}" type="presOf" srcId="{72793B77-AF53-4F19-9968-F8C087D51E88}" destId="{6831CA26-AAD9-40AD-8E94-B8B6FAF1DB83}" srcOrd="0" destOrd="0" presId="urn:microsoft.com/office/officeart/2005/8/layout/lProcess1"/>
    <dgm:cxn modelId="{515458CE-B7A8-4E15-A33E-16EC9640F778}" type="presOf" srcId="{DDAC024C-75C3-4AD1-8147-CD6270616306}" destId="{281B4347-DD8D-4DB7-B3D0-2DCCDDCDE647}" srcOrd="0" destOrd="0" presId="urn:microsoft.com/office/officeart/2005/8/layout/lProcess1"/>
    <dgm:cxn modelId="{054B7847-5380-413F-BDB7-6FFC8DDA7012}" srcId="{7551C62D-04A5-42EE-9DA8-CB8EDC7FBAFC}" destId="{6B4F8A2D-D24E-4688-B0C4-8558A1C2FBCD}" srcOrd="0" destOrd="0" parTransId="{21AF87D5-8F0A-4684-B445-D659E7F0EF2E}" sibTransId="{DDAC024C-75C3-4AD1-8147-CD6270616306}"/>
    <dgm:cxn modelId="{D595D223-0701-40A2-AADE-39BB7F5E3E3F}" type="presOf" srcId="{A2DDBA92-EEC4-41C4-A1CB-A1AC1E4429E9}" destId="{8819D945-4E23-467F-A7B9-88989289862F}" srcOrd="0" destOrd="0" presId="urn:microsoft.com/office/officeart/2005/8/layout/lProcess1"/>
    <dgm:cxn modelId="{66B7CF6F-DDC6-4367-B322-BA7A76217443}" type="presOf" srcId="{ED72B4A7-B0BC-4F21-9940-F89CC9669D8A}" destId="{BBF735F5-1CEF-4399-AD7F-568E4D8283B7}" srcOrd="0" destOrd="0" presId="urn:microsoft.com/office/officeart/2005/8/layout/lProcess1"/>
    <dgm:cxn modelId="{54CB298B-0601-4B62-BE76-5DA900B8B375}" srcId="{76DFAAC4-24DB-4CE4-968A-A03F125E61CC}" destId="{4EB0F0FA-7C3B-4F29-91DE-65EA0154E0F1}" srcOrd="0" destOrd="0" parTransId="{391E8341-4D20-486D-A6C6-0A8840C782B9}" sibTransId="{72793B77-AF53-4F19-9968-F8C087D51E88}"/>
    <dgm:cxn modelId="{11517B87-2BC4-4E97-AB4E-9CB553C82154}" type="presParOf" srcId="{ABCA5249-EF4B-44D0-9E57-3C2630060B5B}" destId="{14884042-D0DF-4722-B39A-272B0F18411B}" srcOrd="0" destOrd="0" presId="urn:microsoft.com/office/officeart/2005/8/layout/lProcess1"/>
    <dgm:cxn modelId="{F96ACD35-86A5-4A39-9BED-4879F6015530}" type="presParOf" srcId="{14884042-D0DF-4722-B39A-272B0F18411B}" destId="{1968C1E1-098E-4301-AF6C-D412BD7E7079}" srcOrd="0" destOrd="0" presId="urn:microsoft.com/office/officeart/2005/8/layout/lProcess1"/>
    <dgm:cxn modelId="{72F15C4F-F2FF-420B-9AF9-A1B8D7C2DE4A}" type="presParOf" srcId="{14884042-D0DF-4722-B39A-272B0F18411B}" destId="{2300470B-412C-42E4-8081-26E0A78B13DC}" srcOrd="1" destOrd="0" presId="urn:microsoft.com/office/officeart/2005/8/layout/lProcess1"/>
    <dgm:cxn modelId="{FD3B22BE-9148-47AC-BD21-52A4831C059A}" type="presParOf" srcId="{14884042-D0DF-4722-B39A-272B0F18411B}" destId="{3790CEB0-6A2E-46FE-AFA8-7EB89E4E0290}" srcOrd="2" destOrd="0" presId="urn:microsoft.com/office/officeart/2005/8/layout/lProcess1"/>
    <dgm:cxn modelId="{2319E2E3-ABCB-4219-8A94-8480D2B35C59}" type="presParOf" srcId="{14884042-D0DF-4722-B39A-272B0F18411B}" destId="{281B4347-DD8D-4DB7-B3D0-2DCCDDCDE647}" srcOrd="3" destOrd="0" presId="urn:microsoft.com/office/officeart/2005/8/layout/lProcess1"/>
    <dgm:cxn modelId="{A7AEED4E-8648-42FC-87EF-3E4968EC0258}" type="presParOf" srcId="{14884042-D0DF-4722-B39A-272B0F18411B}" destId="{4A73DB23-6E8A-4753-AB3D-3FB5B05B9C84}" srcOrd="4" destOrd="0" presId="urn:microsoft.com/office/officeart/2005/8/layout/lProcess1"/>
    <dgm:cxn modelId="{FFB44D1F-3735-45ED-A9FA-B0EF22EF5127}" type="presParOf" srcId="{14884042-D0DF-4722-B39A-272B0F18411B}" destId="{8819D945-4E23-467F-A7B9-88989289862F}" srcOrd="5" destOrd="0" presId="urn:microsoft.com/office/officeart/2005/8/layout/lProcess1"/>
    <dgm:cxn modelId="{3311A642-310A-4FAE-8351-D715F38ECA1C}" type="presParOf" srcId="{14884042-D0DF-4722-B39A-272B0F18411B}" destId="{33015250-1BFA-42F4-AF7C-7B477721CB43}" srcOrd="6" destOrd="0" presId="urn:microsoft.com/office/officeart/2005/8/layout/lProcess1"/>
    <dgm:cxn modelId="{DA6CE8C3-6817-41AC-B443-4F0649B10263}" type="presParOf" srcId="{14884042-D0DF-4722-B39A-272B0F18411B}" destId="{BBF735F5-1CEF-4399-AD7F-568E4D8283B7}" srcOrd="7" destOrd="0" presId="urn:microsoft.com/office/officeart/2005/8/layout/lProcess1"/>
    <dgm:cxn modelId="{21D54424-1E5E-447E-8E2E-61C1FBD48987}" type="presParOf" srcId="{14884042-D0DF-4722-B39A-272B0F18411B}" destId="{813B73FB-2B17-46DF-AD85-9EA18B1C0541}" srcOrd="8" destOrd="0" presId="urn:microsoft.com/office/officeart/2005/8/layout/lProcess1"/>
    <dgm:cxn modelId="{28181845-9E13-44FB-8020-3A8057F60ACE}" type="presParOf" srcId="{ABCA5249-EF4B-44D0-9E57-3C2630060B5B}" destId="{7896FC17-1033-4E8C-BB0F-A188D440F378}" srcOrd="1" destOrd="0" presId="urn:microsoft.com/office/officeart/2005/8/layout/lProcess1"/>
    <dgm:cxn modelId="{9B96DF36-8052-4B26-B2F8-307F332366F2}" type="presParOf" srcId="{ABCA5249-EF4B-44D0-9E57-3C2630060B5B}" destId="{66F4E929-0608-4C41-ABA6-92E06F6CD1AB}" srcOrd="2" destOrd="0" presId="urn:microsoft.com/office/officeart/2005/8/layout/lProcess1"/>
    <dgm:cxn modelId="{55E8E8D4-7E75-4741-A203-5391408915C0}" type="presParOf" srcId="{66F4E929-0608-4C41-ABA6-92E06F6CD1AB}" destId="{BD880384-E43B-4B1B-B8AD-BA4A73866C99}" srcOrd="0" destOrd="0" presId="urn:microsoft.com/office/officeart/2005/8/layout/lProcess1"/>
    <dgm:cxn modelId="{9433A46A-95A1-48C3-A6F2-29687CF2866A}" type="presParOf" srcId="{66F4E929-0608-4C41-ABA6-92E06F6CD1AB}" destId="{95A1FCD1-6B58-49BA-A6F5-8F385D33B77C}" srcOrd="1" destOrd="0" presId="urn:microsoft.com/office/officeart/2005/8/layout/lProcess1"/>
    <dgm:cxn modelId="{508730F7-7D89-4156-AAC2-2DBC44F012C8}" type="presParOf" srcId="{66F4E929-0608-4C41-ABA6-92E06F6CD1AB}" destId="{EC4F8E52-0DA9-457A-9646-074CEA87CB47}" srcOrd="2" destOrd="0" presId="urn:microsoft.com/office/officeart/2005/8/layout/lProcess1"/>
    <dgm:cxn modelId="{EE315FE7-3B1F-453C-9587-C639351B384F}" type="presParOf" srcId="{66F4E929-0608-4C41-ABA6-92E06F6CD1AB}" destId="{6831CA26-AAD9-40AD-8E94-B8B6FAF1DB83}" srcOrd="3" destOrd="0" presId="urn:microsoft.com/office/officeart/2005/8/layout/lProcess1"/>
    <dgm:cxn modelId="{0F1B8DBF-054E-4A8E-965B-08EC4D04D23F}" type="presParOf" srcId="{66F4E929-0608-4C41-ABA6-92E06F6CD1AB}" destId="{FF71A3AE-481D-4BE7-8E2D-DEA92126306F}"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50B3-E6CD-41EC-A23D-DC71E595A1E2}">
      <dsp:nvSpPr>
        <dsp:cNvPr id="0" name=""/>
        <dsp:cNvSpPr/>
      </dsp:nvSpPr>
      <dsp:spPr>
        <a:xfrm>
          <a:off x="-3996357" y="-613499"/>
          <a:ext cx="4762460" cy="4762460"/>
        </a:xfrm>
        <a:prstGeom prst="blockArc">
          <a:avLst>
            <a:gd name="adj1" fmla="val 18900000"/>
            <a:gd name="adj2" fmla="val 2700000"/>
            <a:gd name="adj3" fmla="val 4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C7E3C-8406-451B-9A80-70665D1BB590}">
      <dsp:nvSpPr>
        <dsp:cNvPr id="0" name=""/>
        <dsp:cNvSpPr/>
      </dsp:nvSpPr>
      <dsp:spPr>
        <a:xfrm>
          <a:off x="286555" y="186177"/>
          <a:ext cx="8210530" cy="372213"/>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5444" tIns="43180" rIns="43180" bIns="43180" numCol="1" spcCol="1270" anchor="ctr" anchorCtr="0">
          <a:noAutofit/>
        </a:bodyPr>
        <a:lstStyle/>
        <a:p>
          <a:pPr lvl="0" algn="l" defTabSz="755650">
            <a:lnSpc>
              <a:spcPct val="90000"/>
            </a:lnSpc>
            <a:spcBef>
              <a:spcPct val="0"/>
            </a:spcBef>
            <a:spcAft>
              <a:spcPct val="35000"/>
            </a:spcAft>
          </a:pPr>
          <a:r>
            <a:rPr lang="tr-TR" sz="1700" kern="1200" dirty="0">
              <a:solidFill>
                <a:schemeClr val="tx1"/>
              </a:solidFill>
            </a:rPr>
            <a:t>Fonksiyonel Organizasyon Şemalarının oluşturulması </a:t>
          </a:r>
        </a:p>
      </dsp:txBody>
      <dsp:txXfrm>
        <a:off x="286555" y="186177"/>
        <a:ext cx="8210530" cy="372213"/>
      </dsp:txXfrm>
    </dsp:sp>
    <dsp:sp modelId="{C96F2526-EC38-4048-A0B1-1D31F00A1599}">
      <dsp:nvSpPr>
        <dsp:cNvPr id="0" name=""/>
        <dsp:cNvSpPr/>
      </dsp:nvSpPr>
      <dsp:spPr>
        <a:xfrm>
          <a:off x="53921" y="139650"/>
          <a:ext cx="465266" cy="465266"/>
        </a:xfrm>
        <a:prstGeom prst="ellipse">
          <a:avLst/>
        </a:prstGeom>
        <a:solidFill>
          <a:schemeClr val="accent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7AD2C9C-04E8-4809-B6B4-0A51E685D176}">
      <dsp:nvSpPr>
        <dsp:cNvPr id="0" name=""/>
        <dsp:cNvSpPr/>
      </dsp:nvSpPr>
      <dsp:spPr>
        <a:xfrm>
          <a:off x="592726" y="744426"/>
          <a:ext cx="7904359" cy="372213"/>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5444" tIns="43180" rIns="43180" bIns="43180" numCol="1" spcCol="1270" anchor="ctr" anchorCtr="0">
          <a:noAutofit/>
        </a:bodyPr>
        <a:lstStyle/>
        <a:p>
          <a:pPr lvl="0" algn="l" defTabSz="755650" rtl="0">
            <a:lnSpc>
              <a:spcPct val="90000"/>
            </a:lnSpc>
            <a:spcBef>
              <a:spcPct val="0"/>
            </a:spcBef>
            <a:spcAft>
              <a:spcPct val="35000"/>
            </a:spcAft>
          </a:pPr>
          <a:r>
            <a:rPr lang="tr-TR" sz="1700" kern="1200" dirty="0">
              <a:solidFill>
                <a:schemeClr val="tx1"/>
              </a:solidFill>
            </a:rPr>
            <a:t>İş Süreçlerinin Çıkarılması (Süreç Yönetimi)</a:t>
          </a:r>
        </a:p>
      </dsp:txBody>
      <dsp:txXfrm>
        <a:off x="592726" y="744426"/>
        <a:ext cx="7904359" cy="372213"/>
      </dsp:txXfrm>
    </dsp:sp>
    <dsp:sp modelId="{D16769D4-6EF9-4CBD-8EFE-DE0333EA22C8}">
      <dsp:nvSpPr>
        <dsp:cNvPr id="0" name=""/>
        <dsp:cNvSpPr/>
      </dsp:nvSpPr>
      <dsp:spPr>
        <a:xfrm>
          <a:off x="360092" y="697900"/>
          <a:ext cx="465266" cy="465266"/>
        </a:xfrm>
        <a:prstGeom prst="ellipse">
          <a:avLst/>
        </a:prstGeom>
        <a:solidFill>
          <a:schemeClr val="accent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F6C26FD-640A-4431-9A54-77B14F9BFE6F}">
      <dsp:nvSpPr>
        <dsp:cNvPr id="0" name=""/>
        <dsp:cNvSpPr/>
      </dsp:nvSpPr>
      <dsp:spPr>
        <a:xfrm>
          <a:off x="732730" y="1302676"/>
          <a:ext cx="7764355" cy="372213"/>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5444" tIns="43180" rIns="43180" bIns="43180" numCol="1" spcCol="1270" anchor="ctr" anchorCtr="0">
          <a:noAutofit/>
        </a:bodyPr>
        <a:lstStyle/>
        <a:p>
          <a:pPr lvl="0" algn="l" defTabSz="755650" rtl="0">
            <a:lnSpc>
              <a:spcPct val="90000"/>
            </a:lnSpc>
            <a:spcBef>
              <a:spcPct val="0"/>
            </a:spcBef>
            <a:spcAft>
              <a:spcPct val="35000"/>
            </a:spcAft>
          </a:pPr>
          <a:r>
            <a:rPr lang="tr-TR" sz="1700" kern="1200">
              <a:solidFill>
                <a:schemeClr val="tx1"/>
              </a:solidFill>
            </a:rPr>
            <a:t>Görev Tanımlarının Yapılması</a:t>
          </a:r>
        </a:p>
      </dsp:txBody>
      <dsp:txXfrm>
        <a:off x="732730" y="1302676"/>
        <a:ext cx="7764355" cy="372213"/>
      </dsp:txXfrm>
    </dsp:sp>
    <dsp:sp modelId="{F3968DEE-5A27-4053-8673-40302EEC5125}">
      <dsp:nvSpPr>
        <dsp:cNvPr id="0" name=""/>
        <dsp:cNvSpPr/>
      </dsp:nvSpPr>
      <dsp:spPr>
        <a:xfrm>
          <a:off x="500097" y="1256149"/>
          <a:ext cx="465266" cy="465266"/>
        </a:xfrm>
        <a:prstGeom prst="ellipse">
          <a:avLst/>
        </a:prstGeom>
        <a:solidFill>
          <a:schemeClr val="accent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DFA208D-26AD-43F6-896F-67C90C07C2BB}">
      <dsp:nvSpPr>
        <dsp:cNvPr id="0" name=""/>
        <dsp:cNvSpPr/>
      </dsp:nvSpPr>
      <dsp:spPr>
        <a:xfrm>
          <a:off x="732730" y="1860572"/>
          <a:ext cx="7764355" cy="372213"/>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5444" tIns="43180" rIns="43180" bIns="43180" numCol="1" spcCol="1270" anchor="ctr" anchorCtr="0">
          <a:noAutofit/>
        </a:bodyPr>
        <a:lstStyle/>
        <a:p>
          <a:pPr lvl="0" algn="l" defTabSz="755650" rtl="0">
            <a:lnSpc>
              <a:spcPct val="90000"/>
            </a:lnSpc>
            <a:spcBef>
              <a:spcPct val="0"/>
            </a:spcBef>
            <a:spcAft>
              <a:spcPct val="35000"/>
            </a:spcAft>
          </a:pPr>
          <a:r>
            <a:rPr lang="tr-TR" sz="1700" kern="1200" dirty="0">
              <a:solidFill>
                <a:schemeClr val="tx1"/>
              </a:solidFill>
            </a:rPr>
            <a:t>Personel Planlamasının/Personel Performanslarının değerlendirilmesinin  yapılması</a:t>
          </a:r>
        </a:p>
      </dsp:txBody>
      <dsp:txXfrm>
        <a:off x="732730" y="1860572"/>
        <a:ext cx="7764355" cy="372213"/>
      </dsp:txXfrm>
    </dsp:sp>
    <dsp:sp modelId="{D65245BE-9C87-4E12-9429-CE815A7B8285}">
      <dsp:nvSpPr>
        <dsp:cNvPr id="0" name=""/>
        <dsp:cNvSpPr/>
      </dsp:nvSpPr>
      <dsp:spPr>
        <a:xfrm>
          <a:off x="500097" y="1814045"/>
          <a:ext cx="465266" cy="465266"/>
        </a:xfrm>
        <a:prstGeom prst="ellipse">
          <a:avLst/>
        </a:prstGeom>
        <a:solidFill>
          <a:schemeClr val="accent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2F756F2-3BAE-4765-B5E5-73967E5BB804}">
      <dsp:nvSpPr>
        <dsp:cNvPr id="0" name=""/>
        <dsp:cNvSpPr/>
      </dsp:nvSpPr>
      <dsp:spPr>
        <a:xfrm>
          <a:off x="592726" y="2418821"/>
          <a:ext cx="7904359" cy="372213"/>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5444" tIns="43180" rIns="43180" bIns="43180" numCol="1" spcCol="1270" anchor="ctr" anchorCtr="0">
          <a:noAutofit/>
        </a:bodyPr>
        <a:lstStyle/>
        <a:p>
          <a:pPr lvl="0" algn="l" defTabSz="755650" rtl="0">
            <a:lnSpc>
              <a:spcPct val="90000"/>
            </a:lnSpc>
            <a:spcBef>
              <a:spcPct val="0"/>
            </a:spcBef>
            <a:spcAft>
              <a:spcPct val="35000"/>
            </a:spcAft>
          </a:pPr>
          <a:r>
            <a:rPr lang="tr-TR" sz="1700" kern="1200">
              <a:solidFill>
                <a:schemeClr val="tx1"/>
              </a:solidFill>
            </a:rPr>
            <a:t>Hassas Görevlerin Belirlenmesi</a:t>
          </a:r>
        </a:p>
      </dsp:txBody>
      <dsp:txXfrm>
        <a:off x="592726" y="2418821"/>
        <a:ext cx="7904359" cy="372213"/>
      </dsp:txXfrm>
    </dsp:sp>
    <dsp:sp modelId="{4664790D-FA86-4E4F-93DF-F4F8E16D4668}">
      <dsp:nvSpPr>
        <dsp:cNvPr id="0" name=""/>
        <dsp:cNvSpPr/>
      </dsp:nvSpPr>
      <dsp:spPr>
        <a:xfrm>
          <a:off x="360092" y="2372295"/>
          <a:ext cx="465266" cy="465266"/>
        </a:xfrm>
        <a:prstGeom prst="ellipse">
          <a:avLst/>
        </a:prstGeom>
        <a:solidFill>
          <a:schemeClr val="accent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6CF7E40-5756-45B6-BDAC-CCB2572E0C0C}">
      <dsp:nvSpPr>
        <dsp:cNvPr id="0" name=""/>
        <dsp:cNvSpPr/>
      </dsp:nvSpPr>
      <dsp:spPr>
        <a:xfrm>
          <a:off x="286555" y="2977071"/>
          <a:ext cx="8210530" cy="372213"/>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5444" tIns="43180" rIns="43180" bIns="43180" numCol="1" spcCol="1270" anchor="ctr" anchorCtr="0">
          <a:noAutofit/>
        </a:bodyPr>
        <a:lstStyle/>
        <a:p>
          <a:pPr lvl="0" algn="l" defTabSz="755650" rtl="0">
            <a:lnSpc>
              <a:spcPct val="90000"/>
            </a:lnSpc>
            <a:spcBef>
              <a:spcPct val="0"/>
            </a:spcBef>
            <a:spcAft>
              <a:spcPct val="35000"/>
            </a:spcAft>
          </a:pPr>
          <a:r>
            <a:rPr lang="tr-TR" sz="1700" kern="1200">
              <a:solidFill>
                <a:schemeClr val="tx1"/>
              </a:solidFill>
            </a:rPr>
            <a:t>Yetki Devirlerinin yapılması</a:t>
          </a:r>
        </a:p>
      </dsp:txBody>
      <dsp:txXfrm>
        <a:off x="286555" y="2977071"/>
        <a:ext cx="8210530" cy="372213"/>
      </dsp:txXfrm>
    </dsp:sp>
    <dsp:sp modelId="{D4FD8A42-2A33-4831-B974-277466897019}">
      <dsp:nvSpPr>
        <dsp:cNvPr id="0" name=""/>
        <dsp:cNvSpPr/>
      </dsp:nvSpPr>
      <dsp:spPr>
        <a:xfrm>
          <a:off x="53921" y="2930544"/>
          <a:ext cx="465266" cy="465266"/>
        </a:xfrm>
        <a:prstGeom prst="ellipse">
          <a:avLst/>
        </a:prstGeom>
        <a:solidFill>
          <a:schemeClr val="accent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E947E-BEA6-4F98-9AFE-2E22CB2DE624}">
      <dsp:nvSpPr>
        <dsp:cNvPr id="0" name=""/>
        <dsp:cNvSpPr/>
      </dsp:nvSpPr>
      <dsp:spPr>
        <a:xfrm>
          <a:off x="-3996357" y="-613499"/>
          <a:ext cx="4762460" cy="4762460"/>
        </a:xfrm>
        <a:prstGeom prst="blockArc">
          <a:avLst>
            <a:gd name="adj1" fmla="val 18900000"/>
            <a:gd name="adj2" fmla="val 2700000"/>
            <a:gd name="adj3" fmla="val 454"/>
          </a:avLst>
        </a:pr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850CF9-6AE2-462D-B795-CE65B57A951F}">
      <dsp:nvSpPr>
        <dsp:cNvPr id="0" name=""/>
        <dsp:cNvSpPr/>
      </dsp:nvSpPr>
      <dsp:spPr>
        <a:xfrm>
          <a:off x="286555" y="186177"/>
          <a:ext cx="8210530" cy="372213"/>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444" tIns="48260" rIns="48260" bIns="48260" numCol="1" spcCol="1270" anchor="ctr" anchorCtr="0">
          <a:noAutofit/>
        </a:bodyPr>
        <a:lstStyle/>
        <a:p>
          <a:pPr lvl="0" algn="l" defTabSz="844550">
            <a:lnSpc>
              <a:spcPct val="90000"/>
            </a:lnSpc>
            <a:spcBef>
              <a:spcPct val="0"/>
            </a:spcBef>
            <a:spcAft>
              <a:spcPct val="35000"/>
            </a:spcAft>
          </a:pPr>
          <a:r>
            <a:rPr lang="tr-TR" sz="1900" kern="1200" dirty="0"/>
            <a:t>Birden fazla personel çalıştırılmalı</a:t>
          </a:r>
        </a:p>
      </dsp:txBody>
      <dsp:txXfrm>
        <a:off x="286555" y="186177"/>
        <a:ext cx="8210530" cy="372213"/>
      </dsp:txXfrm>
    </dsp:sp>
    <dsp:sp modelId="{44D52B16-3A9A-4277-A3D9-019C42E98982}">
      <dsp:nvSpPr>
        <dsp:cNvPr id="0" name=""/>
        <dsp:cNvSpPr/>
      </dsp:nvSpPr>
      <dsp:spPr>
        <a:xfrm>
          <a:off x="53921" y="139650"/>
          <a:ext cx="465266" cy="465266"/>
        </a:xfrm>
        <a:prstGeom prst="ellipse">
          <a:avLst/>
        </a:prstGeom>
        <a:solidFill>
          <a:schemeClr val="accent2">
            <a:lumMod val="40000"/>
            <a:lumOff val="6000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E5020A7-67A4-479C-8522-FCFEE47F0626}">
      <dsp:nvSpPr>
        <dsp:cNvPr id="0" name=""/>
        <dsp:cNvSpPr/>
      </dsp:nvSpPr>
      <dsp:spPr>
        <a:xfrm>
          <a:off x="592726" y="744426"/>
          <a:ext cx="7904359" cy="372213"/>
        </a:xfrm>
        <a:prstGeom prst="rect">
          <a:avLst/>
        </a:prstGeom>
        <a:blipFill rotWithShape="0">
          <a:blip xmlns:r="http://schemas.openxmlformats.org/officeDocument/2006/relationships" r:embed="rId2"/>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444" tIns="48260" rIns="48260" bIns="48260" numCol="1" spcCol="1270" anchor="ctr" anchorCtr="0">
          <a:noAutofit/>
        </a:bodyPr>
        <a:lstStyle/>
        <a:p>
          <a:pPr lvl="0" algn="l" defTabSz="844550">
            <a:lnSpc>
              <a:spcPct val="90000"/>
            </a:lnSpc>
            <a:spcBef>
              <a:spcPct val="0"/>
            </a:spcBef>
            <a:spcAft>
              <a:spcPct val="35000"/>
            </a:spcAft>
          </a:pPr>
          <a:r>
            <a:rPr lang="tr-TR" sz="1900" kern="1200" dirty="0"/>
            <a:t>Yetkilerin paylaştırılması</a:t>
          </a:r>
        </a:p>
      </dsp:txBody>
      <dsp:txXfrm>
        <a:off x="592726" y="744426"/>
        <a:ext cx="7904359" cy="372213"/>
      </dsp:txXfrm>
    </dsp:sp>
    <dsp:sp modelId="{6C8A0DDB-7897-45D5-AB41-5EC1F639F900}">
      <dsp:nvSpPr>
        <dsp:cNvPr id="0" name=""/>
        <dsp:cNvSpPr/>
      </dsp:nvSpPr>
      <dsp:spPr>
        <a:xfrm>
          <a:off x="360092" y="697900"/>
          <a:ext cx="465266" cy="465266"/>
        </a:xfrm>
        <a:prstGeom prst="ellipse">
          <a:avLst/>
        </a:prstGeom>
        <a:solidFill>
          <a:schemeClr val="accent2">
            <a:lumMod val="40000"/>
            <a:lumOff val="60000"/>
          </a:schemeClr>
        </a:solidFill>
        <a:ln w="6350" cap="flat" cmpd="sng" algn="ctr">
          <a:solidFill>
            <a:schemeClr val="accent3">
              <a:hueOff val="542120"/>
              <a:satOff val="20000"/>
              <a:lumOff val="-294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46800F6-4F40-44A9-A16D-E8E8E75A8795}">
      <dsp:nvSpPr>
        <dsp:cNvPr id="0" name=""/>
        <dsp:cNvSpPr/>
      </dsp:nvSpPr>
      <dsp:spPr>
        <a:xfrm>
          <a:off x="732730" y="1302676"/>
          <a:ext cx="7764355" cy="372213"/>
        </a:xfrm>
        <a:prstGeom prst="rect">
          <a:avLst/>
        </a:prstGeom>
        <a:blipFill rotWithShape="0">
          <a:blip xmlns:r="http://schemas.openxmlformats.org/officeDocument/2006/relationships" r:embed="rId3"/>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444" tIns="48260" rIns="48260" bIns="48260" numCol="1" spcCol="1270" anchor="ctr" anchorCtr="0">
          <a:noAutofit/>
        </a:bodyPr>
        <a:lstStyle/>
        <a:p>
          <a:pPr lvl="0" algn="l" defTabSz="844550">
            <a:lnSpc>
              <a:spcPct val="90000"/>
            </a:lnSpc>
            <a:spcBef>
              <a:spcPct val="0"/>
            </a:spcBef>
            <a:spcAft>
              <a:spcPct val="35000"/>
            </a:spcAft>
          </a:pPr>
          <a:r>
            <a:rPr lang="tr-TR" sz="1900" kern="1200" dirty="0">
              <a:solidFill>
                <a:srgbClr val="681D44"/>
              </a:solidFill>
            </a:rPr>
            <a:t>Alanda gerekli eğitimlerin alınarak  bunların  kayıt altına alınması</a:t>
          </a:r>
        </a:p>
      </dsp:txBody>
      <dsp:txXfrm>
        <a:off x="732730" y="1302676"/>
        <a:ext cx="7764355" cy="372213"/>
      </dsp:txXfrm>
    </dsp:sp>
    <dsp:sp modelId="{315F8244-A01F-4E04-BCEB-98099F346985}">
      <dsp:nvSpPr>
        <dsp:cNvPr id="0" name=""/>
        <dsp:cNvSpPr/>
      </dsp:nvSpPr>
      <dsp:spPr>
        <a:xfrm>
          <a:off x="500097" y="1256149"/>
          <a:ext cx="465266" cy="465266"/>
        </a:xfrm>
        <a:prstGeom prst="ellipse">
          <a:avLst/>
        </a:prstGeom>
        <a:solidFill>
          <a:schemeClr val="accent2">
            <a:lumMod val="40000"/>
            <a:lumOff val="60000"/>
          </a:schemeClr>
        </a:solidFill>
        <a:ln w="6350" cap="flat" cmpd="sng" algn="ctr">
          <a:solidFill>
            <a:schemeClr val="accent3">
              <a:hueOff val="1084240"/>
              <a:satOff val="40000"/>
              <a:lumOff val="-588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851F0D7-4E5D-409B-BA95-F085FE9BE6C5}">
      <dsp:nvSpPr>
        <dsp:cNvPr id="0" name=""/>
        <dsp:cNvSpPr/>
      </dsp:nvSpPr>
      <dsp:spPr>
        <a:xfrm>
          <a:off x="732730" y="1860572"/>
          <a:ext cx="7764355" cy="372213"/>
        </a:xfrm>
        <a:prstGeom prst="rect">
          <a:avLst/>
        </a:prstGeom>
        <a:blipFill rotWithShape="0">
          <a:blip xmlns:r="http://schemas.openxmlformats.org/officeDocument/2006/relationships" r:embed="rId4"/>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444" tIns="48260" rIns="48260" bIns="48260" numCol="1" spcCol="1270" anchor="ctr" anchorCtr="0">
          <a:noAutofit/>
        </a:bodyPr>
        <a:lstStyle/>
        <a:p>
          <a:pPr lvl="0" algn="l" defTabSz="844550">
            <a:lnSpc>
              <a:spcPct val="90000"/>
            </a:lnSpc>
            <a:spcBef>
              <a:spcPct val="0"/>
            </a:spcBef>
            <a:spcAft>
              <a:spcPct val="35000"/>
            </a:spcAft>
          </a:pPr>
          <a:r>
            <a:rPr lang="tr-TR" sz="1900" kern="1200"/>
            <a:t>İş sürekliliğinin sağlanması</a:t>
          </a:r>
          <a:endParaRPr lang="tr-TR" sz="1900" kern="1200" dirty="0"/>
        </a:p>
      </dsp:txBody>
      <dsp:txXfrm>
        <a:off x="732730" y="1860572"/>
        <a:ext cx="7764355" cy="372213"/>
      </dsp:txXfrm>
    </dsp:sp>
    <dsp:sp modelId="{0CCE229E-FE9F-4EDD-8D17-854370AB4F5D}">
      <dsp:nvSpPr>
        <dsp:cNvPr id="0" name=""/>
        <dsp:cNvSpPr/>
      </dsp:nvSpPr>
      <dsp:spPr>
        <a:xfrm>
          <a:off x="500097" y="1814045"/>
          <a:ext cx="465266" cy="465266"/>
        </a:xfrm>
        <a:prstGeom prst="ellipse">
          <a:avLst/>
        </a:prstGeom>
        <a:solidFill>
          <a:schemeClr val="accent2">
            <a:lumMod val="40000"/>
            <a:lumOff val="60000"/>
          </a:schemeClr>
        </a:solidFill>
        <a:ln w="6350" cap="flat" cmpd="sng" algn="ctr">
          <a:solidFill>
            <a:schemeClr val="accent3">
              <a:hueOff val="1626359"/>
              <a:satOff val="60000"/>
              <a:lumOff val="-882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00A3CB8-6C80-4558-B418-009DB2B736C3}">
      <dsp:nvSpPr>
        <dsp:cNvPr id="0" name=""/>
        <dsp:cNvSpPr/>
      </dsp:nvSpPr>
      <dsp:spPr>
        <a:xfrm>
          <a:off x="592726" y="2418821"/>
          <a:ext cx="7904359" cy="372213"/>
        </a:xfrm>
        <a:prstGeom prst="rect">
          <a:avLst/>
        </a:prstGeom>
        <a:blipFill rotWithShape="0">
          <a:blip xmlns:r="http://schemas.openxmlformats.org/officeDocument/2006/relationships" r:embed="rId5"/>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444" tIns="48260" rIns="48260" bIns="48260" numCol="1" spcCol="1270" anchor="ctr" anchorCtr="0">
          <a:noAutofit/>
        </a:bodyPr>
        <a:lstStyle/>
        <a:p>
          <a:pPr lvl="0" algn="l" defTabSz="844550">
            <a:lnSpc>
              <a:spcPct val="90000"/>
            </a:lnSpc>
            <a:spcBef>
              <a:spcPct val="0"/>
            </a:spcBef>
            <a:spcAft>
              <a:spcPct val="35000"/>
            </a:spcAft>
          </a:pPr>
          <a:r>
            <a:rPr lang="tr-TR" sz="1900" kern="1200" dirty="0">
              <a:solidFill>
                <a:srgbClr val="681D44"/>
              </a:solidFill>
            </a:rPr>
            <a:t>Riskler tespit edilerek kontrol faaliyetleri belirlenmeli</a:t>
          </a:r>
        </a:p>
      </dsp:txBody>
      <dsp:txXfrm>
        <a:off x="592726" y="2418821"/>
        <a:ext cx="7904359" cy="372213"/>
      </dsp:txXfrm>
    </dsp:sp>
    <dsp:sp modelId="{22AAF5B0-66CB-4C0D-AA85-DDEACB98AF64}">
      <dsp:nvSpPr>
        <dsp:cNvPr id="0" name=""/>
        <dsp:cNvSpPr/>
      </dsp:nvSpPr>
      <dsp:spPr>
        <a:xfrm>
          <a:off x="360092" y="2372295"/>
          <a:ext cx="465266" cy="465266"/>
        </a:xfrm>
        <a:prstGeom prst="ellipse">
          <a:avLst/>
        </a:prstGeom>
        <a:solidFill>
          <a:schemeClr val="accent2">
            <a:lumMod val="40000"/>
            <a:lumOff val="60000"/>
          </a:schemeClr>
        </a:solidFill>
        <a:ln w="6350" cap="flat" cmpd="sng" algn="ctr">
          <a:solidFill>
            <a:schemeClr val="accent3">
              <a:hueOff val="2168479"/>
              <a:satOff val="80000"/>
              <a:lumOff val="-1176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9BE937C-7324-4B4D-AED3-9C47CC5395D1}">
      <dsp:nvSpPr>
        <dsp:cNvPr id="0" name=""/>
        <dsp:cNvSpPr/>
      </dsp:nvSpPr>
      <dsp:spPr>
        <a:xfrm>
          <a:off x="286555" y="2977071"/>
          <a:ext cx="8210530" cy="372213"/>
        </a:xfrm>
        <a:prstGeom prst="rect">
          <a:avLst/>
        </a:prstGeom>
        <a:blipFill rotWithShape="0">
          <a:blip xmlns:r="http://schemas.openxmlformats.org/officeDocument/2006/relationships" r:embed="rId6"/>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5444" tIns="48260" rIns="48260" bIns="48260" numCol="1" spcCol="1270" anchor="ctr" anchorCtr="0">
          <a:noAutofit/>
        </a:bodyPr>
        <a:lstStyle/>
        <a:p>
          <a:pPr lvl="0" algn="l" defTabSz="844550">
            <a:lnSpc>
              <a:spcPct val="90000"/>
            </a:lnSpc>
            <a:spcBef>
              <a:spcPct val="0"/>
            </a:spcBef>
            <a:spcAft>
              <a:spcPct val="35000"/>
            </a:spcAft>
          </a:pPr>
          <a:r>
            <a:rPr lang="tr-TR" sz="1900" kern="1200" dirty="0">
              <a:solidFill>
                <a:srgbClr val="681D44"/>
              </a:solidFill>
            </a:rPr>
            <a:t>Personel rotasyonu</a:t>
          </a:r>
        </a:p>
      </dsp:txBody>
      <dsp:txXfrm>
        <a:off x="286555" y="2977071"/>
        <a:ext cx="8210530" cy="372213"/>
      </dsp:txXfrm>
    </dsp:sp>
    <dsp:sp modelId="{4531F3D8-F3DB-46EC-A486-54D51B3E9C80}">
      <dsp:nvSpPr>
        <dsp:cNvPr id="0" name=""/>
        <dsp:cNvSpPr/>
      </dsp:nvSpPr>
      <dsp:spPr>
        <a:xfrm>
          <a:off x="53921" y="2930544"/>
          <a:ext cx="465266" cy="465266"/>
        </a:xfrm>
        <a:prstGeom prst="ellipse">
          <a:avLst/>
        </a:prstGeom>
        <a:solidFill>
          <a:schemeClr val="accent2">
            <a:lumMod val="40000"/>
            <a:lumOff val="6000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AA2C0-F104-4183-9845-ECA051CC6079}">
      <dsp:nvSpPr>
        <dsp:cNvPr id="0" name=""/>
        <dsp:cNvSpPr/>
      </dsp:nvSpPr>
      <dsp:spPr>
        <a:xfrm>
          <a:off x="0" y="51632"/>
          <a:ext cx="6686550" cy="636480"/>
        </a:xfrm>
        <a:prstGeom prst="roundRect">
          <a:avLst/>
        </a:prstGeom>
        <a:solidFill>
          <a:srgbClr val="D1B3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t>Muayene Kabul İşlemleri/Komisyon Üyeleri</a:t>
          </a:r>
          <a:endParaRPr lang="tr-TR" sz="4800" kern="1200" dirty="0"/>
        </a:p>
      </dsp:txBody>
      <dsp:txXfrm>
        <a:off x="31070" y="82702"/>
        <a:ext cx="6624410" cy="574340"/>
      </dsp:txXfrm>
    </dsp:sp>
    <dsp:sp modelId="{107D2A96-AF93-4899-84AB-14A4BFA9D3C6}">
      <dsp:nvSpPr>
        <dsp:cNvPr id="0" name=""/>
        <dsp:cNvSpPr/>
      </dsp:nvSpPr>
      <dsp:spPr>
        <a:xfrm>
          <a:off x="0" y="2435354"/>
          <a:ext cx="6686550" cy="636480"/>
        </a:xfrm>
        <a:prstGeom prst="roundRect">
          <a:avLst/>
        </a:prstGeom>
        <a:solidFill>
          <a:srgbClr val="D1B3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Mal ve Hizmet Alımı/</a:t>
          </a:r>
          <a:r>
            <a:rPr lang="tr-TR" sz="2000" kern="1200" dirty="0" err="1"/>
            <a:t>Satınalma</a:t>
          </a:r>
          <a:r>
            <a:rPr lang="tr-TR" sz="2000" kern="1200" dirty="0"/>
            <a:t> Görevlisi</a:t>
          </a:r>
        </a:p>
      </dsp:txBody>
      <dsp:txXfrm>
        <a:off x="31070" y="2466424"/>
        <a:ext cx="6624410" cy="574340"/>
      </dsp:txXfrm>
    </dsp:sp>
    <dsp:sp modelId="{4474AB2A-EC09-4CD6-BE17-A45ABA195617}">
      <dsp:nvSpPr>
        <dsp:cNvPr id="0" name=""/>
        <dsp:cNvSpPr/>
      </dsp:nvSpPr>
      <dsp:spPr>
        <a:xfrm>
          <a:off x="0" y="633922"/>
          <a:ext cx="6686550" cy="636480"/>
        </a:xfrm>
        <a:prstGeom prst="roundRect">
          <a:avLst/>
        </a:prstGeom>
        <a:solidFill>
          <a:srgbClr val="D1B3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a:t>Bütçenin Hazırlanması ve uygulanması/Bütçe Görevlisi</a:t>
          </a:r>
          <a:endParaRPr lang="tr-TR" sz="2000" kern="1200" dirty="0"/>
        </a:p>
      </dsp:txBody>
      <dsp:txXfrm>
        <a:off x="31070" y="664992"/>
        <a:ext cx="6624410" cy="574340"/>
      </dsp:txXfrm>
    </dsp:sp>
    <dsp:sp modelId="{244304A5-C08F-4EB9-A5A8-DD62514C643D}">
      <dsp:nvSpPr>
        <dsp:cNvPr id="0" name=""/>
        <dsp:cNvSpPr/>
      </dsp:nvSpPr>
      <dsp:spPr>
        <a:xfrm>
          <a:off x="0" y="1193086"/>
          <a:ext cx="6686550" cy="636480"/>
        </a:xfrm>
        <a:prstGeom prst="roundRect">
          <a:avLst/>
        </a:prstGeom>
        <a:solidFill>
          <a:srgbClr val="D1B3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Stratejik Plan-performans programı/plan program görevlisi</a:t>
          </a:r>
        </a:p>
      </dsp:txBody>
      <dsp:txXfrm>
        <a:off x="31070" y="1224156"/>
        <a:ext cx="6624410" cy="574340"/>
      </dsp:txXfrm>
    </dsp:sp>
    <dsp:sp modelId="{7BDB30D6-4FA5-49A8-B6FF-AC2E40DFE360}">
      <dsp:nvSpPr>
        <dsp:cNvPr id="0" name=""/>
        <dsp:cNvSpPr/>
      </dsp:nvSpPr>
      <dsp:spPr>
        <a:xfrm>
          <a:off x="0" y="1803787"/>
          <a:ext cx="6686550" cy="636480"/>
        </a:xfrm>
        <a:prstGeom prst="roundRect">
          <a:avLst/>
        </a:prstGeom>
        <a:solidFill>
          <a:srgbClr val="D1B3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Bilgi İşlem Güvenlik işleri/Bilgi İşlem Görevlisi(IT Görevlisi)</a:t>
          </a:r>
        </a:p>
      </dsp:txBody>
      <dsp:txXfrm>
        <a:off x="31070" y="1834857"/>
        <a:ext cx="6624410" cy="574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A99F0-DB01-4906-A72D-8EABA20DF4CE}">
      <dsp:nvSpPr>
        <dsp:cNvPr id="0" name=""/>
        <dsp:cNvSpPr/>
      </dsp:nvSpPr>
      <dsp:spPr>
        <a:xfrm>
          <a:off x="0" y="1700"/>
          <a:ext cx="85588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A9E7D-2997-40D3-A54D-C33C0FF8F436}">
      <dsp:nvSpPr>
        <dsp:cNvPr id="0" name=""/>
        <dsp:cNvSpPr/>
      </dsp:nvSpPr>
      <dsp:spPr>
        <a:xfrm>
          <a:off x="0" y="1700"/>
          <a:ext cx="8558830" cy="57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dirty="0">
              <a:solidFill>
                <a:schemeClr val="tx1"/>
              </a:solidFill>
            </a:rPr>
            <a:t>Kontrol Stratejileri ve Yöntemleri </a:t>
          </a:r>
          <a:endParaRPr lang="tr-TR" sz="2600" kern="1200" dirty="0">
            <a:solidFill>
              <a:schemeClr val="tx1"/>
            </a:solidFill>
          </a:endParaRPr>
        </a:p>
      </dsp:txBody>
      <dsp:txXfrm>
        <a:off x="0" y="1700"/>
        <a:ext cx="8558830" cy="579860"/>
      </dsp:txXfrm>
    </dsp:sp>
    <dsp:sp modelId="{9861C27D-C4C4-41F1-BC0A-1800CD3895B7}">
      <dsp:nvSpPr>
        <dsp:cNvPr id="0" name=""/>
        <dsp:cNvSpPr/>
      </dsp:nvSpPr>
      <dsp:spPr>
        <a:xfrm>
          <a:off x="0" y="581560"/>
          <a:ext cx="85588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701DE-14FA-44B0-93D5-7B02DC30FB1F}">
      <dsp:nvSpPr>
        <dsp:cNvPr id="0" name=""/>
        <dsp:cNvSpPr/>
      </dsp:nvSpPr>
      <dsp:spPr>
        <a:xfrm>
          <a:off x="0" y="581560"/>
          <a:ext cx="8558830" cy="57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dirty="0">
              <a:solidFill>
                <a:schemeClr val="tx1"/>
              </a:solidFill>
            </a:rPr>
            <a:t>Prosedürlerin Belirlenmesi ve Değerlendirilmesi</a:t>
          </a:r>
          <a:endParaRPr lang="tr-TR" sz="2600" kern="1200" dirty="0">
            <a:solidFill>
              <a:schemeClr val="tx1"/>
            </a:solidFill>
          </a:endParaRPr>
        </a:p>
      </dsp:txBody>
      <dsp:txXfrm>
        <a:off x="0" y="581560"/>
        <a:ext cx="8558830" cy="579860"/>
      </dsp:txXfrm>
    </dsp:sp>
    <dsp:sp modelId="{6E539A21-BEFC-45F9-BBC0-9229D42353F7}">
      <dsp:nvSpPr>
        <dsp:cNvPr id="0" name=""/>
        <dsp:cNvSpPr/>
      </dsp:nvSpPr>
      <dsp:spPr>
        <a:xfrm>
          <a:off x="0" y="1161421"/>
          <a:ext cx="85588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9BF34-10EB-408B-B78D-BF4FF47BB40F}">
      <dsp:nvSpPr>
        <dsp:cNvPr id="0" name=""/>
        <dsp:cNvSpPr/>
      </dsp:nvSpPr>
      <dsp:spPr>
        <a:xfrm>
          <a:off x="0" y="1161421"/>
          <a:ext cx="8558830" cy="57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dirty="0">
              <a:solidFill>
                <a:schemeClr val="tx1"/>
              </a:solidFill>
            </a:rPr>
            <a:t>Hiyerarşik Kontroller</a:t>
          </a:r>
          <a:endParaRPr lang="tr-TR" sz="2600" kern="1200" dirty="0">
            <a:solidFill>
              <a:schemeClr val="tx1"/>
            </a:solidFill>
          </a:endParaRPr>
        </a:p>
      </dsp:txBody>
      <dsp:txXfrm>
        <a:off x="0" y="1161421"/>
        <a:ext cx="8558830" cy="579860"/>
      </dsp:txXfrm>
    </dsp:sp>
    <dsp:sp modelId="{F58C53BC-E61D-4C1A-9657-B054294BAF7E}">
      <dsp:nvSpPr>
        <dsp:cNvPr id="0" name=""/>
        <dsp:cNvSpPr/>
      </dsp:nvSpPr>
      <dsp:spPr>
        <a:xfrm>
          <a:off x="0" y="1741281"/>
          <a:ext cx="85588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C7B0F-269C-423A-940B-63079919A1D7}">
      <dsp:nvSpPr>
        <dsp:cNvPr id="0" name=""/>
        <dsp:cNvSpPr/>
      </dsp:nvSpPr>
      <dsp:spPr>
        <a:xfrm>
          <a:off x="0" y="1741281"/>
          <a:ext cx="8558830" cy="57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dirty="0">
              <a:solidFill>
                <a:schemeClr val="tx1"/>
              </a:solidFill>
            </a:rPr>
            <a:t>Görevler Ayrılığı</a:t>
          </a:r>
          <a:endParaRPr lang="tr-TR" sz="2600" kern="1200" dirty="0">
            <a:solidFill>
              <a:schemeClr val="tx1"/>
            </a:solidFill>
          </a:endParaRPr>
        </a:p>
      </dsp:txBody>
      <dsp:txXfrm>
        <a:off x="0" y="1741281"/>
        <a:ext cx="8558830" cy="579860"/>
      </dsp:txXfrm>
    </dsp:sp>
    <dsp:sp modelId="{883421EB-2705-49E8-B1BF-305769145943}">
      <dsp:nvSpPr>
        <dsp:cNvPr id="0" name=""/>
        <dsp:cNvSpPr/>
      </dsp:nvSpPr>
      <dsp:spPr>
        <a:xfrm>
          <a:off x="0" y="2321141"/>
          <a:ext cx="85588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D136B-1E40-4F39-A3DC-9F2BBA2BBC5A}">
      <dsp:nvSpPr>
        <dsp:cNvPr id="0" name=""/>
        <dsp:cNvSpPr/>
      </dsp:nvSpPr>
      <dsp:spPr>
        <a:xfrm>
          <a:off x="0" y="2321141"/>
          <a:ext cx="8558830" cy="57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dirty="0">
              <a:solidFill>
                <a:schemeClr val="tx1"/>
              </a:solidFill>
            </a:rPr>
            <a:t>Faaliyetlerin Sürekliliği</a:t>
          </a:r>
          <a:endParaRPr lang="tr-TR" sz="2600" kern="1200" dirty="0">
            <a:solidFill>
              <a:schemeClr val="tx1"/>
            </a:solidFill>
          </a:endParaRPr>
        </a:p>
      </dsp:txBody>
      <dsp:txXfrm>
        <a:off x="0" y="2321141"/>
        <a:ext cx="8558830" cy="579860"/>
      </dsp:txXfrm>
    </dsp:sp>
    <dsp:sp modelId="{E07570CC-889C-42DE-AB73-C7ED996A0AC1}">
      <dsp:nvSpPr>
        <dsp:cNvPr id="0" name=""/>
        <dsp:cNvSpPr/>
      </dsp:nvSpPr>
      <dsp:spPr>
        <a:xfrm>
          <a:off x="0" y="2901002"/>
          <a:ext cx="85588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60D0B-F6B6-421C-B546-392F5758518B}">
      <dsp:nvSpPr>
        <dsp:cNvPr id="0" name=""/>
        <dsp:cNvSpPr/>
      </dsp:nvSpPr>
      <dsp:spPr>
        <a:xfrm>
          <a:off x="0" y="2901002"/>
          <a:ext cx="8558830" cy="57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altLang="tr-TR" sz="2600" b="1" kern="1200" dirty="0">
              <a:solidFill>
                <a:schemeClr val="tx1"/>
              </a:solidFill>
            </a:rPr>
            <a:t>Bilgi Sistemleri Kontrolleri</a:t>
          </a:r>
        </a:p>
      </dsp:txBody>
      <dsp:txXfrm>
        <a:off x="0" y="2901002"/>
        <a:ext cx="8558830" cy="5798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023E2-D215-45EF-B7D9-131FBC6577C0}">
      <dsp:nvSpPr>
        <dsp:cNvPr id="0" name=""/>
        <dsp:cNvSpPr/>
      </dsp:nvSpPr>
      <dsp:spPr>
        <a:xfrm>
          <a:off x="3153" y="249"/>
          <a:ext cx="8537617" cy="1143857"/>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tr-TR" sz="4900" kern="1200" dirty="0"/>
            <a:t>İç Kontrol Sisteminin İzlenmesi;</a:t>
          </a:r>
        </a:p>
      </dsp:txBody>
      <dsp:txXfrm>
        <a:off x="36655" y="33751"/>
        <a:ext cx="8470613" cy="1076853"/>
      </dsp:txXfrm>
    </dsp:sp>
    <dsp:sp modelId="{A5BEAE13-90F4-49F7-AE96-165C9CF90086}">
      <dsp:nvSpPr>
        <dsp:cNvPr id="0" name=""/>
        <dsp:cNvSpPr/>
      </dsp:nvSpPr>
      <dsp:spPr>
        <a:xfrm>
          <a:off x="3153" y="1429126"/>
          <a:ext cx="4096745" cy="2106085"/>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err="1"/>
            <a:t>UEP’nın</a:t>
          </a:r>
          <a:r>
            <a:rPr lang="tr-TR" sz="4000" kern="1200" dirty="0"/>
            <a:t> İzlenmesi</a:t>
          </a:r>
        </a:p>
      </dsp:txBody>
      <dsp:txXfrm>
        <a:off x="64838" y="1490811"/>
        <a:ext cx="3973375" cy="1982715"/>
      </dsp:txXfrm>
    </dsp:sp>
    <dsp:sp modelId="{68CA551D-D8A6-44E5-B372-1C975243BD0E}">
      <dsp:nvSpPr>
        <dsp:cNvPr id="0" name=""/>
        <dsp:cNvSpPr/>
      </dsp:nvSpPr>
      <dsp:spPr>
        <a:xfrm>
          <a:off x="4444025" y="1429126"/>
          <a:ext cx="4096745" cy="2106085"/>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a:t>Sistemin Uygulanmasının İzlenmesi</a:t>
          </a:r>
        </a:p>
      </dsp:txBody>
      <dsp:txXfrm>
        <a:off x="4505710" y="1490811"/>
        <a:ext cx="3973375" cy="19827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0CD8-8DC1-4BCF-8513-118B536AF9A5}">
      <dsp:nvSpPr>
        <dsp:cNvPr id="0" name=""/>
        <dsp:cNvSpPr/>
      </dsp:nvSpPr>
      <dsp:spPr>
        <a:xfrm>
          <a:off x="-4334956" y="-664975"/>
          <a:ext cx="5164691" cy="5164691"/>
        </a:xfrm>
        <a:prstGeom prst="blockArc">
          <a:avLst>
            <a:gd name="adj1" fmla="val 18900000"/>
            <a:gd name="adj2" fmla="val 2700000"/>
            <a:gd name="adj3" fmla="val 418"/>
          </a:avLst>
        </a:prstGeom>
        <a:noFill/>
        <a:ln w="12700" cap="flat" cmpd="sng" algn="ctr">
          <a:solidFill>
            <a:schemeClr val="accent5">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639B61-1102-4936-9735-72CF39C93D23}">
      <dsp:nvSpPr>
        <dsp:cNvPr id="0" name=""/>
        <dsp:cNvSpPr/>
      </dsp:nvSpPr>
      <dsp:spPr>
        <a:xfrm>
          <a:off x="363353" y="239594"/>
          <a:ext cx="7864078" cy="479496"/>
        </a:xfrm>
        <a:prstGeom prst="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0600" tIns="63500" rIns="63500" bIns="63500" numCol="1" spcCol="1270" anchor="ctr" anchorCtr="0">
          <a:noAutofit/>
        </a:bodyPr>
        <a:lstStyle/>
        <a:p>
          <a:pPr lvl="0" algn="l" defTabSz="1111250" rtl="0">
            <a:lnSpc>
              <a:spcPct val="90000"/>
            </a:lnSpc>
            <a:spcBef>
              <a:spcPct val="0"/>
            </a:spcBef>
            <a:spcAft>
              <a:spcPct val="35000"/>
            </a:spcAft>
          </a:pPr>
          <a:r>
            <a:rPr lang="tr-TR" sz="2500" kern="1200" dirty="0"/>
            <a:t>İç Kontrol İzleme Rehberi </a:t>
          </a:r>
        </a:p>
      </dsp:txBody>
      <dsp:txXfrm>
        <a:off x="363353" y="239594"/>
        <a:ext cx="7864078" cy="479496"/>
      </dsp:txXfrm>
    </dsp:sp>
    <dsp:sp modelId="{0A8FD8EC-6FB9-48F5-939C-C526C9815BA2}">
      <dsp:nvSpPr>
        <dsp:cNvPr id="0" name=""/>
        <dsp:cNvSpPr/>
      </dsp:nvSpPr>
      <dsp:spPr>
        <a:xfrm>
          <a:off x="63668" y="179657"/>
          <a:ext cx="599370" cy="599370"/>
        </a:xfrm>
        <a:prstGeom prst="ellipse">
          <a:avLst/>
        </a:prstGeom>
        <a:solidFill>
          <a:schemeClr val="lt1">
            <a:hueOff val="0"/>
            <a:satOff val="0"/>
            <a:lumOff val="0"/>
            <a:alphaOff val="0"/>
          </a:schemeClr>
        </a:solidFill>
        <a:ln w="6350" cap="flat" cmpd="sng" algn="ctr">
          <a:solidFill>
            <a:schemeClr val="accent5">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BDB73F5-B6E7-40DC-8FD3-113CB478788A}">
      <dsp:nvSpPr>
        <dsp:cNvPr id="0" name=""/>
        <dsp:cNvSpPr/>
      </dsp:nvSpPr>
      <dsp:spPr>
        <a:xfrm>
          <a:off x="706946" y="958608"/>
          <a:ext cx="7520485" cy="479496"/>
        </a:xfrm>
        <a:prstGeom prst="rect">
          <a:avLst/>
        </a:prstGeom>
        <a:gradFill rotWithShape="0">
          <a:gsLst>
            <a:gs pos="0">
              <a:schemeClr val="accent5">
                <a:alpha val="90000"/>
                <a:hueOff val="0"/>
                <a:satOff val="0"/>
                <a:lumOff val="0"/>
                <a:alphaOff val="-10000"/>
                <a:satMod val="103000"/>
                <a:lumMod val="102000"/>
                <a:tint val="94000"/>
              </a:schemeClr>
            </a:gs>
            <a:gs pos="50000">
              <a:schemeClr val="accent5">
                <a:alpha val="90000"/>
                <a:hueOff val="0"/>
                <a:satOff val="0"/>
                <a:lumOff val="0"/>
                <a:alphaOff val="-10000"/>
                <a:satMod val="110000"/>
                <a:lumMod val="100000"/>
                <a:shade val="100000"/>
              </a:schemeClr>
            </a:gs>
            <a:gs pos="100000">
              <a:schemeClr val="accent5">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0600" tIns="63500" rIns="63500" bIns="63500" numCol="1" spcCol="1270" anchor="ctr" anchorCtr="0">
          <a:noAutofit/>
        </a:bodyPr>
        <a:lstStyle/>
        <a:p>
          <a:pPr lvl="0" algn="l" defTabSz="1111250" rtl="0">
            <a:lnSpc>
              <a:spcPct val="90000"/>
            </a:lnSpc>
            <a:spcBef>
              <a:spcPct val="0"/>
            </a:spcBef>
            <a:spcAft>
              <a:spcPct val="35000"/>
            </a:spcAft>
          </a:pPr>
          <a:r>
            <a:rPr lang="tr-TR" sz="2500" kern="1200" dirty="0"/>
            <a:t>Hassas Görevler 	</a:t>
          </a:r>
        </a:p>
      </dsp:txBody>
      <dsp:txXfrm>
        <a:off x="706946" y="958608"/>
        <a:ext cx="7520485" cy="479496"/>
      </dsp:txXfrm>
    </dsp:sp>
    <dsp:sp modelId="{88D00908-4BD7-4CC8-892E-9AA65F6E2E49}">
      <dsp:nvSpPr>
        <dsp:cNvPr id="0" name=""/>
        <dsp:cNvSpPr/>
      </dsp:nvSpPr>
      <dsp:spPr>
        <a:xfrm>
          <a:off x="407261" y="898671"/>
          <a:ext cx="599370" cy="599370"/>
        </a:xfrm>
        <a:prstGeom prst="ellipse">
          <a:avLst/>
        </a:prstGeom>
        <a:solidFill>
          <a:schemeClr val="lt1">
            <a:hueOff val="0"/>
            <a:satOff val="0"/>
            <a:lumOff val="0"/>
            <a:alphaOff val="0"/>
          </a:schemeClr>
        </a:solidFill>
        <a:ln w="6350" cap="flat" cmpd="sng" algn="ctr">
          <a:solidFill>
            <a:schemeClr val="accent5">
              <a:alpha val="90000"/>
              <a:hueOff val="0"/>
              <a:satOff val="0"/>
              <a:lumOff val="0"/>
              <a:alphaOff val="-1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BF5CCE3-E284-44AA-A26F-FEDE115C807D}">
      <dsp:nvSpPr>
        <dsp:cNvPr id="0" name=""/>
        <dsp:cNvSpPr/>
      </dsp:nvSpPr>
      <dsp:spPr>
        <a:xfrm>
          <a:off x="812401" y="1677622"/>
          <a:ext cx="7415029" cy="479496"/>
        </a:xfrm>
        <a:prstGeom prst="rect">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0600" tIns="63500" rIns="63500" bIns="63500" numCol="1" spcCol="1270" anchor="ctr" anchorCtr="0">
          <a:noAutofit/>
        </a:bodyPr>
        <a:lstStyle/>
        <a:p>
          <a:pPr lvl="0" algn="l" defTabSz="1111250" rtl="0">
            <a:lnSpc>
              <a:spcPct val="90000"/>
            </a:lnSpc>
            <a:spcBef>
              <a:spcPct val="0"/>
            </a:spcBef>
            <a:spcAft>
              <a:spcPct val="35000"/>
            </a:spcAft>
          </a:pPr>
          <a:r>
            <a:rPr lang="tr-TR" sz="2500" kern="1200" dirty="0"/>
            <a:t>Süreç Rehberi ve Süreç Yönetimi</a:t>
          </a:r>
        </a:p>
      </dsp:txBody>
      <dsp:txXfrm>
        <a:off x="812401" y="1677622"/>
        <a:ext cx="7415029" cy="479496"/>
      </dsp:txXfrm>
    </dsp:sp>
    <dsp:sp modelId="{059D4AC4-79A8-47EE-AD60-C96C701E02A1}">
      <dsp:nvSpPr>
        <dsp:cNvPr id="0" name=""/>
        <dsp:cNvSpPr/>
      </dsp:nvSpPr>
      <dsp:spPr>
        <a:xfrm>
          <a:off x="512716" y="1617685"/>
          <a:ext cx="599370" cy="599370"/>
        </a:xfrm>
        <a:prstGeom prst="ellipse">
          <a:avLst/>
        </a:prstGeom>
        <a:solidFill>
          <a:schemeClr val="lt1">
            <a:hueOff val="0"/>
            <a:satOff val="0"/>
            <a:lumOff val="0"/>
            <a:alphaOff val="0"/>
          </a:schemeClr>
        </a:solidFill>
        <a:ln w="6350" cap="flat" cmpd="sng" algn="ctr">
          <a:solidFill>
            <a:schemeClr val="accent5">
              <a:alpha val="90000"/>
              <a:hueOff val="0"/>
              <a:satOff val="0"/>
              <a:lumOff val="0"/>
              <a:alphaOff val="-2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341F3A-7364-4261-9862-11A5E48F15DB}">
      <dsp:nvSpPr>
        <dsp:cNvPr id="0" name=""/>
        <dsp:cNvSpPr/>
      </dsp:nvSpPr>
      <dsp:spPr>
        <a:xfrm>
          <a:off x="706946" y="2396636"/>
          <a:ext cx="7520485" cy="479496"/>
        </a:xfrm>
        <a:prstGeom prst="rect">
          <a:avLst/>
        </a:prstGeom>
        <a:gradFill rotWithShape="0">
          <a:gsLst>
            <a:gs pos="0">
              <a:schemeClr val="accent5">
                <a:alpha val="90000"/>
                <a:hueOff val="0"/>
                <a:satOff val="0"/>
                <a:lumOff val="0"/>
                <a:alphaOff val="-30000"/>
                <a:satMod val="103000"/>
                <a:lumMod val="102000"/>
                <a:tint val="94000"/>
              </a:schemeClr>
            </a:gs>
            <a:gs pos="50000">
              <a:schemeClr val="accent5">
                <a:alpha val="90000"/>
                <a:hueOff val="0"/>
                <a:satOff val="0"/>
                <a:lumOff val="0"/>
                <a:alphaOff val="-30000"/>
                <a:satMod val="110000"/>
                <a:lumMod val="100000"/>
                <a:shade val="100000"/>
              </a:schemeClr>
            </a:gs>
            <a:gs pos="100000">
              <a:schemeClr val="accent5">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0600" tIns="63500" rIns="63500" bIns="63500" numCol="1" spcCol="1270" anchor="ctr" anchorCtr="0">
          <a:noAutofit/>
        </a:bodyPr>
        <a:lstStyle/>
        <a:p>
          <a:pPr lvl="0" algn="l" defTabSz="1111250" rtl="0">
            <a:lnSpc>
              <a:spcPct val="90000"/>
            </a:lnSpc>
            <a:spcBef>
              <a:spcPct val="0"/>
            </a:spcBef>
            <a:spcAft>
              <a:spcPct val="35000"/>
            </a:spcAft>
          </a:pPr>
          <a:r>
            <a:rPr lang="tr-TR" sz="2500" kern="1200" dirty="0"/>
            <a:t>Organizasyon </a:t>
          </a:r>
          <a:r>
            <a:rPr lang="tr-TR" sz="2500" kern="1200" dirty="0" smtClean="0"/>
            <a:t>Şeması</a:t>
          </a:r>
          <a:endParaRPr lang="tr-TR" sz="2500" kern="1200" dirty="0"/>
        </a:p>
      </dsp:txBody>
      <dsp:txXfrm>
        <a:off x="706946" y="2396636"/>
        <a:ext cx="7520485" cy="479496"/>
      </dsp:txXfrm>
    </dsp:sp>
    <dsp:sp modelId="{0107F730-1D85-4A41-90B8-DA14E7B50189}">
      <dsp:nvSpPr>
        <dsp:cNvPr id="0" name=""/>
        <dsp:cNvSpPr/>
      </dsp:nvSpPr>
      <dsp:spPr>
        <a:xfrm>
          <a:off x="407261" y="2336699"/>
          <a:ext cx="599370" cy="599370"/>
        </a:xfrm>
        <a:prstGeom prst="ellipse">
          <a:avLst/>
        </a:prstGeom>
        <a:solidFill>
          <a:schemeClr val="lt1">
            <a:hueOff val="0"/>
            <a:satOff val="0"/>
            <a:lumOff val="0"/>
            <a:alphaOff val="0"/>
          </a:schemeClr>
        </a:solidFill>
        <a:ln w="6350" cap="flat" cmpd="sng" algn="ctr">
          <a:solidFill>
            <a:schemeClr val="accent5">
              <a:alpha val="90000"/>
              <a:hueOff val="0"/>
              <a:satOff val="0"/>
              <a:lumOff val="0"/>
              <a:alphaOff val="-3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9CFDA5-C8D8-4D6D-B10E-43CB9B67BB87}">
      <dsp:nvSpPr>
        <dsp:cNvPr id="0" name=""/>
        <dsp:cNvSpPr/>
      </dsp:nvSpPr>
      <dsp:spPr>
        <a:xfrm>
          <a:off x="363353" y="3115650"/>
          <a:ext cx="7864078" cy="479496"/>
        </a:xfrm>
        <a:prstGeom prst="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0600" tIns="63500" rIns="63500" bIns="63500" numCol="1" spcCol="1270" anchor="ctr" anchorCtr="0">
          <a:noAutofit/>
        </a:bodyPr>
        <a:lstStyle/>
        <a:p>
          <a:pPr lvl="0" algn="l" defTabSz="1111250" rtl="0">
            <a:lnSpc>
              <a:spcPct val="90000"/>
            </a:lnSpc>
            <a:spcBef>
              <a:spcPct val="0"/>
            </a:spcBef>
            <a:spcAft>
              <a:spcPct val="35000"/>
            </a:spcAft>
          </a:pPr>
          <a:r>
            <a:rPr lang="tr-TR" sz="2500" kern="1200" dirty="0"/>
            <a:t>Risk Yönetimi Rehberi</a:t>
          </a:r>
        </a:p>
      </dsp:txBody>
      <dsp:txXfrm>
        <a:off x="363353" y="3115650"/>
        <a:ext cx="7864078" cy="479496"/>
      </dsp:txXfrm>
    </dsp:sp>
    <dsp:sp modelId="{495BA99B-4634-4445-8DAB-02C71086FB0F}">
      <dsp:nvSpPr>
        <dsp:cNvPr id="0" name=""/>
        <dsp:cNvSpPr/>
      </dsp:nvSpPr>
      <dsp:spPr>
        <a:xfrm>
          <a:off x="63668" y="3055713"/>
          <a:ext cx="599370" cy="599370"/>
        </a:xfrm>
        <a:prstGeom prst="ellipse">
          <a:avLst/>
        </a:prstGeom>
        <a:solidFill>
          <a:schemeClr val="lt1">
            <a:hueOff val="0"/>
            <a:satOff val="0"/>
            <a:lumOff val="0"/>
            <a:alphaOff val="0"/>
          </a:schemeClr>
        </a:solidFill>
        <a:ln w="6350" cap="flat" cmpd="sng" algn="ctr">
          <a:solidFill>
            <a:schemeClr val="accent5">
              <a:alpha val="90000"/>
              <a:hueOff val="0"/>
              <a:satOff val="0"/>
              <a:lumOff val="0"/>
              <a:alphaOff val="-4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980DC-6F61-4F71-8A5D-6D53B123B5D9}">
      <dsp:nvSpPr>
        <dsp:cNvPr id="0" name=""/>
        <dsp:cNvSpPr/>
      </dsp:nvSpPr>
      <dsp:spPr>
        <a:xfrm>
          <a:off x="-4404452" y="-675540"/>
          <a:ext cx="5247248" cy="5247248"/>
        </a:xfrm>
        <a:prstGeom prst="blockArc">
          <a:avLst>
            <a:gd name="adj1" fmla="val 18900000"/>
            <a:gd name="adj2" fmla="val 2700000"/>
            <a:gd name="adj3" fmla="val 412"/>
          </a:avLst>
        </a:pr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DFAAAE-168A-4240-8141-77CF28FD4BB7}">
      <dsp:nvSpPr>
        <dsp:cNvPr id="0" name=""/>
        <dsp:cNvSpPr/>
      </dsp:nvSpPr>
      <dsp:spPr>
        <a:xfrm>
          <a:off x="314872" y="205172"/>
          <a:ext cx="7911588" cy="410188"/>
        </a:xfrm>
        <a:prstGeom prst="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5587" tIns="45720" rIns="45720" bIns="45720" numCol="1" spcCol="1270" anchor="ctr" anchorCtr="0">
          <a:noAutofit/>
        </a:bodyPr>
        <a:lstStyle/>
        <a:p>
          <a:pPr lvl="0" algn="l" defTabSz="800100" rtl="0">
            <a:lnSpc>
              <a:spcPct val="90000"/>
            </a:lnSpc>
            <a:spcBef>
              <a:spcPct val="0"/>
            </a:spcBef>
            <a:spcAft>
              <a:spcPct val="35000"/>
            </a:spcAft>
          </a:pPr>
          <a:r>
            <a:rPr lang="tr-TR" sz="1800" kern="1200"/>
            <a:t>İç Kontrol Uyum Eylem Planı </a:t>
          </a:r>
        </a:p>
      </dsp:txBody>
      <dsp:txXfrm>
        <a:off x="314872" y="205172"/>
        <a:ext cx="7911588" cy="410188"/>
      </dsp:txXfrm>
    </dsp:sp>
    <dsp:sp modelId="{35048D86-0F32-4205-96E2-4BECFA4B9567}">
      <dsp:nvSpPr>
        <dsp:cNvPr id="0" name=""/>
        <dsp:cNvSpPr/>
      </dsp:nvSpPr>
      <dsp:spPr>
        <a:xfrm>
          <a:off x="58504" y="153898"/>
          <a:ext cx="512735" cy="512735"/>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BB7F055-CEE5-442C-BB4E-0529341CFB7F}">
      <dsp:nvSpPr>
        <dsp:cNvPr id="0" name=""/>
        <dsp:cNvSpPr/>
      </dsp:nvSpPr>
      <dsp:spPr>
        <a:xfrm>
          <a:off x="652280" y="820376"/>
          <a:ext cx="7574180" cy="410188"/>
        </a:xfrm>
        <a:prstGeom prst="rect">
          <a:avLst/>
        </a:prstGeom>
        <a:gradFill rotWithShape="0">
          <a:gsLst>
            <a:gs pos="0">
              <a:schemeClr val="accent2">
                <a:alpha val="90000"/>
                <a:hueOff val="0"/>
                <a:satOff val="0"/>
                <a:lumOff val="0"/>
                <a:alphaOff val="-8000"/>
                <a:satMod val="103000"/>
                <a:lumMod val="102000"/>
                <a:tint val="94000"/>
              </a:schemeClr>
            </a:gs>
            <a:gs pos="50000">
              <a:schemeClr val="accent2">
                <a:alpha val="90000"/>
                <a:hueOff val="0"/>
                <a:satOff val="0"/>
                <a:lumOff val="0"/>
                <a:alphaOff val="-8000"/>
                <a:satMod val="110000"/>
                <a:lumMod val="100000"/>
                <a:shade val="100000"/>
              </a:schemeClr>
            </a:gs>
            <a:gs pos="100000">
              <a:schemeClr val="accent2">
                <a:alpha val="90000"/>
                <a:hueOff val="0"/>
                <a:satOff val="0"/>
                <a:lumOff val="0"/>
                <a:alphaOff val="-8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5587" tIns="45720" rIns="45720" bIns="45720" numCol="1" spcCol="1270" anchor="ctr" anchorCtr="0">
          <a:noAutofit/>
        </a:bodyPr>
        <a:lstStyle/>
        <a:p>
          <a:pPr lvl="0" algn="l" defTabSz="800100" rtl="0">
            <a:lnSpc>
              <a:spcPct val="90000"/>
            </a:lnSpc>
            <a:spcBef>
              <a:spcPct val="0"/>
            </a:spcBef>
            <a:spcAft>
              <a:spcPct val="35000"/>
            </a:spcAft>
          </a:pPr>
          <a:r>
            <a:rPr lang="tr-TR" sz="1800" kern="1200" dirty="0"/>
            <a:t>Risk Değerlendirme Raporu</a:t>
          </a:r>
        </a:p>
      </dsp:txBody>
      <dsp:txXfrm>
        <a:off x="652280" y="820376"/>
        <a:ext cx="7574180" cy="410188"/>
      </dsp:txXfrm>
    </dsp:sp>
    <dsp:sp modelId="{E7010D0B-4ED2-4AF9-B06A-53053E722EA3}">
      <dsp:nvSpPr>
        <dsp:cNvPr id="0" name=""/>
        <dsp:cNvSpPr/>
      </dsp:nvSpPr>
      <dsp:spPr>
        <a:xfrm>
          <a:off x="395912" y="769103"/>
          <a:ext cx="512735" cy="512735"/>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8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62018EE-B922-4D01-92FE-57989AE17A9B}">
      <dsp:nvSpPr>
        <dsp:cNvPr id="0" name=""/>
        <dsp:cNvSpPr/>
      </dsp:nvSpPr>
      <dsp:spPr>
        <a:xfrm>
          <a:off x="806568" y="1435581"/>
          <a:ext cx="7419892" cy="410188"/>
        </a:xfrm>
        <a:prstGeom prst="rect">
          <a:avLst/>
        </a:prstGeom>
        <a:gradFill rotWithShape="0">
          <a:gsLst>
            <a:gs pos="0">
              <a:schemeClr val="accent2">
                <a:alpha val="90000"/>
                <a:hueOff val="0"/>
                <a:satOff val="0"/>
                <a:lumOff val="0"/>
                <a:alphaOff val="-16000"/>
                <a:satMod val="103000"/>
                <a:lumMod val="102000"/>
                <a:tint val="94000"/>
              </a:schemeClr>
            </a:gs>
            <a:gs pos="50000">
              <a:schemeClr val="accent2">
                <a:alpha val="90000"/>
                <a:hueOff val="0"/>
                <a:satOff val="0"/>
                <a:lumOff val="0"/>
                <a:alphaOff val="-16000"/>
                <a:satMod val="110000"/>
                <a:lumMod val="100000"/>
                <a:shade val="100000"/>
              </a:schemeClr>
            </a:gs>
            <a:gs pos="100000">
              <a:schemeClr val="accent2">
                <a:alpha val="90000"/>
                <a:hueOff val="0"/>
                <a:satOff val="0"/>
                <a:lumOff val="0"/>
                <a:alphaOff val="-16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5587" tIns="50800" rIns="50800" bIns="50800" numCol="1" spcCol="1270" anchor="ctr" anchorCtr="0">
          <a:noAutofit/>
        </a:bodyPr>
        <a:lstStyle/>
        <a:p>
          <a:pPr lvl="0" algn="l" defTabSz="889000">
            <a:lnSpc>
              <a:spcPct val="90000"/>
            </a:lnSpc>
            <a:spcBef>
              <a:spcPct val="0"/>
            </a:spcBef>
            <a:spcAft>
              <a:spcPct val="35000"/>
            </a:spcAft>
          </a:pPr>
          <a:r>
            <a:rPr lang="tr-TR" sz="2000" kern="1200" dirty="0"/>
            <a:t>Süreçlerin Değerlendirilmesi</a:t>
          </a:r>
        </a:p>
      </dsp:txBody>
      <dsp:txXfrm>
        <a:off x="806568" y="1435581"/>
        <a:ext cx="7419892" cy="410188"/>
      </dsp:txXfrm>
    </dsp:sp>
    <dsp:sp modelId="{0BF9AF0D-29A2-432A-820C-6AA138A12E05}">
      <dsp:nvSpPr>
        <dsp:cNvPr id="0" name=""/>
        <dsp:cNvSpPr/>
      </dsp:nvSpPr>
      <dsp:spPr>
        <a:xfrm>
          <a:off x="550201" y="1384308"/>
          <a:ext cx="512735" cy="512735"/>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16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BA5FE5-3307-4AF8-85E1-977675E52507}">
      <dsp:nvSpPr>
        <dsp:cNvPr id="0" name=""/>
        <dsp:cNvSpPr/>
      </dsp:nvSpPr>
      <dsp:spPr>
        <a:xfrm>
          <a:off x="806568" y="2050396"/>
          <a:ext cx="7419892" cy="410188"/>
        </a:xfrm>
        <a:prstGeom prst="rect">
          <a:avLst/>
        </a:prstGeom>
        <a:gradFill rotWithShape="0">
          <a:gsLst>
            <a:gs pos="0">
              <a:schemeClr val="accent2">
                <a:alpha val="90000"/>
                <a:hueOff val="0"/>
                <a:satOff val="0"/>
                <a:lumOff val="0"/>
                <a:alphaOff val="-24000"/>
                <a:satMod val="103000"/>
                <a:lumMod val="102000"/>
                <a:tint val="94000"/>
              </a:schemeClr>
            </a:gs>
            <a:gs pos="50000">
              <a:schemeClr val="accent2">
                <a:alpha val="90000"/>
                <a:hueOff val="0"/>
                <a:satOff val="0"/>
                <a:lumOff val="0"/>
                <a:alphaOff val="-24000"/>
                <a:satMod val="110000"/>
                <a:lumMod val="100000"/>
                <a:shade val="100000"/>
              </a:schemeClr>
            </a:gs>
            <a:gs pos="100000">
              <a:schemeClr val="accent2">
                <a:alpha val="90000"/>
                <a:hueOff val="0"/>
                <a:satOff val="0"/>
                <a:lumOff val="0"/>
                <a:alphaOff val="-24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5587" tIns="45720" rIns="45720" bIns="45720" numCol="1" spcCol="1270" anchor="ctr" anchorCtr="0">
          <a:noAutofit/>
        </a:bodyPr>
        <a:lstStyle/>
        <a:p>
          <a:pPr lvl="0" algn="l" defTabSz="800100" rtl="0">
            <a:lnSpc>
              <a:spcPct val="90000"/>
            </a:lnSpc>
            <a:spcBef>
              <a:spcPct val="0"/>
            </a:spcBef>
            <a:spcAft>
              <a:spcPct val="35000"/>
            </a:spcAft>
          </a:pPr>
          <a:r>
            <a:rPr lang="tr-TR" sz="1800" kern="1200" dirty="0"/>
            <a:t>Risk Eylem Planları</a:t>
          </a:r>
        </a:p>
      </dsp:txBody>
      <dsp:txXfrm>
        <a:off x="806568" y="2050396"/>
        <a:ext cx="7419892" cy="410188"/>
      </dsp:txXfrm>
    </dsp:sp>
    <dsp:sp modelId="{E650738E-C32E-42B3-A6CF-3B5BB06D0275}">
      <dsp:nvSpPr>
        <dsp:cNvPr id="0" name=""/>
        <dsp:cNvSpPr/>
      </dsp:nvSpPr>
      <dsp:spPr>
        <a:xfrm>
          <a:off x="550201" y="1999123"/>
          <a:ext cx="512735" cy="512735"/>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24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D003AD-49E8-4DAC-B835-9C648FF5ED77}">
      <dsp:nvSpPr>
        <dsp:cNvPr id="0" name=""/>
        <dsp:cNvSpPr/>
      </dsp:nvSpPr>
      <dsp:spPr>
        <a:xfrm>
          <a:off x="652280" y="2665601"/>
          <a:ext cx="7574180" cy="410188"/>
        </a:xfrm>
        <a:prstGeom prst="rect">
          <a:avLst/>
        </a:prstGeom>
        <a:gradFill rotWithShape="0">
          <a:gsLst>
            <a:gs pos="0">
              <a:schemeClr val="accent2">
                <a:alpha val="90000"/>
                <a:hueOff val="0"/>
                <a:satOff val="0"/>
                <a:lumOff val="0"/>
                <a:alphaOff val="-32000"/>
                <a:satMod val="103000"/>
                <a:lumMod val="102000"/>
                <a:tint val="94000"/>
              </a:schemeClr>
            </a:gs>
            <a:gs pos="50000">
              <a:schemeClr val="accent2">
                <a:alpha val="90000"/>
                <a:hueOff val="0"/>
                <a:satOff val="0"/>
                <a:lumOff val="0"/>
                <a:alphaOff val="-32000"/>
                <a:satMod val="110000"/>
                <a:lumMod val="100000"/>
                <a:shade val="100000"/>
              </a:schemeClr>
            </a:gs>
            <a:gs pos="100000">
              <a:schemeClr val="accent2">
                <a:alpha val="90000"/>
                <a:hueOff val="0"/>
                <a:satOff val="0"/>
                <a:lumOff val="0"/>
                <a:alphaOff val="-32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5587" tIns="53340" rIns="53340" bIns="53340" numCol="1" spcCol="1270" anchor="ctr" anchorCtr="0">
          <a:noAutofit/>
        </a:bodyPr>
        <a:lstStyle/>
        <a:p>
          <a:pPr lvl="0" algn="l" defTabSz="933450">
            <a:lnSpc>
              <a:spcPct val="90000"/>
            </a:lnSpc>
            <a:spcBef>
              <a:spcPct val="0"/>
            </a:spcBef>
            <a:spcAft>
              <a:spcPct val="35000"/>
            </a:spcAft>
          </a:pPr>
          <a:r>
            <a:rPr lang="tr-TR" sz="2100" kern="1200"/>
            <a:t>İKOS (İç Kontrol Otomasyon Sistemi)</a:t>
          </a:r>
          <a:endParaRPr lang="tr-TR" sz="2100" kern="1200" dirty="0"/>
        </a:p>
      </dsp:txBody>
      <dsp:txXfrm>
        <a:off x="652280" y="2665601"/>
        <a:ext cx="7574180" cy="410188"/>
      </dsp:txXfrm>
    </dsp:sp>
    <dsp:sp modelId="{2A330A36-6447-46BF-99E4-B403AC4E96D6}">
      <dsp:nvSpPr>
        <dsp:cNvPr id="0" name=""/>
        <dsp:cNvSpPr/>
      </dsp:nvSpPr>
      <dsp:spPr>
        <a:xfrm>
          <a:off x="395912" y="2614328"/>
          <a:ext cx="512735" cy="512735"/>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32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F2D1A6-0090-47DD-A771-E5709C78A3F9}">
      <dsp:nvSpPr>
        <dsp:cNvPr id="0" name=""/>
        <dsp:cNvSpPr/>
      </dsp:nvSpPr>
      <dsp:spPr>
        <a:xfrm>
          <a:off x="314872" y="3280806"/>
          <a:ext cx="7911588" cy="410188"/>
        </a:xfrm>
        <a:prstGeom prst="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5587" tIns="45720" rIns="45720" bIns="45720" numCol="1" spcCol="1270" anchor="ctr" anchorCtr="0">
          <a:noAutofit/>
        </a:bodyPr>
        <a:lstStyle/>
        <a:p>
          <a:pPr lvl="0" algn="l" defTabSz="800100" rtl="0">
            <a:lnSpc>
              <a:spcPct val="90000"/>
            </a:lnSpc>
            <a:spcBef>
              <a:spcPct val="0"/>
            </a:spcBef>
            <a:spcAft>
              <a:spcPct val="35000"/>
            </a:spcAft>
          </a:pPr>
          <a:r>
            <a:rPr lang="tr-TR" sz="1800" kern="1200" dirty="0"/>
            <a:t>İç kontrol eğitimleri</a:t>
          </a:r>
        </a:p>
      </dsp:txBody>
      <dsp:txXfrm>
        <a:off x="314872" y="3280806"/>
        <a:ext cx="7911588" cy="410188"/>
      </dsp:txXfrm>
    </dsp:sp>
    <dsp:sp modelId="{749FE877-C226-44D1-933E-63795EB0CF2E}">
      <dsp:nvSpPr>
        <dsp:cNvPr id="0" name=""/>
        <dsp:cNvSpPr/>
      </dsp:nvSpPr>
      <dsp:spPr>
        <a:xfrm>
          <a:off x="58504" y="3229532"/>
          <a:ext cx="512735" cy="512735"/>
        </a:xfrm>
        <a:prstGeom prst="ellipse">
          <a:avLst/>
        </a:prstGeom>
        <a:solidFill>
          <a:schemeClr val="lt1">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53F8B-77C6-4521-9AB0-63C02BCAA3FB}">
      <dsp:nvSpPr>
        <dsp:cNvPr id="0" name=""/>
        <dsp:cNvSpPr/>
      </dsp:nvSpPr>
      <dsp:spPr>
        <a:xfrm>
          <a:off x="2960473" y="1657"/>
          <a:ext cx="4440709" cy="1314854"/>
        </a:xfrm>
        <a:prstGeom prst="rightArrow">
          <a:avLst>
            <a:gd name="adj1" fmla="val 75000"/>
            <a:gd name="adj2" fmla="val 50000"/>
          </a:avLst>
        </a:prstGeom>
        <a:solidFill>
          <a:schemeClr val="accent3">
            <a:tint val="40000"/>
            <a:alpha val="90000"/>
            <a:hueOff val="0"/>
            <a:satOff val="0"/>
            <a:lumOff val="0"/>
            <a:alphaOff val="0"/>
          </a:schemeClr>
        </a:solidFill>
        <a:ln>
          <a:noFill/>
        </a:ln>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a:latin typeface="+mn-lt"/>
            </a:rPr>
            <a:t>İç Kontrol Eylem Planı güncellemesi</a:t>
          </a:r>
          <a:endParaRPr lang="tr-TR" sz="1600" kern="1200" dirty="0">
            <a:latin typeface="+mn-lt"/>
          </a:endParaRPr>
        </a:p>
        <a:p>
          <a:pPr marL="171450" lvl="1" indent="-171450" algn="l" defTabSz="711200">
            <a:lnSpc>
              <a:spcPct val="90000"/>
            </a:lnSpc>
            <a:spcBef>
              <a:spcPct val="0"/>
            </a:spcBef>
            <a:spcAft>
              <a:spcPct val="15000"/>
            </a:spcAft>
            <a:buChar char="••"/>
          </a:pPr>
          <a:r>
            <a:rPr lang="tr-TR" sz="1600" kern="1200">
              <a:latin typeface="+mn-lt"/>
            </a:rPr>
            <a:t>İç Kontrol standartlarına uyum oranının arttırılması</a:t>
          </a:r>
          <a:endParaRPr lang="tr-TR" sz="1600" kern="1200" dirty="0">
            <a:latin typeface="+mn-lt"/>
          </a:endParaRPr>
        </a:p>
        <a:p>
          <a:pPr marL="171450" lvl="1" indent="-171450" algn="l" defTabSz="711200">
            <a:lnSpc>
              <a:spcPct val="90000"/>
            </a:lnSpc>
            <a:spcBef>
              <a:spcPct val="0"/>
            </a:spcBef>
            <a:spcAft>
              <a:spcPct val="15000"/>
            </a:spcAft>
            <a:buChar char="••"/>
          </a:pPr>
          <a:r>
            <a:rPr lang="tr-TR" sz="1600" b="0" kern="1200" dirty="0">
              <a:cs typeface="Arial" panose="020B0604020202020204" pitchFamily="34" charset="0"/>
            </a:rPr>
            <a:t>Dijital ortamda yönetilmesi</a:t>
          </a:r>
          <a:endParaRPr lang="tr-TR" sz="1600" b="0" kern="1200" dirty="0">
            <a:latin typeface="+mn-lt"/>
          </a:endParaRPr>
        </a:p>
      </dsp:txBody>
      <dsp:txXfrm>
        <a:off x="2960473" y="166014"/>
        <a:ext cx="3947639" cy="986140"/>
      </dsp:txXfrm>
    </dsp:sp>
    <dsp:sp modelId="{F4518011-356F-431E-B6CD-756616B90E67}">
      <dsp:nvSpPr>
        <dsp:cNvPr id="0" name=""/>
        <dsp:cNvSpPr/>
      </dsp:nvSpPr>
      <dsp:spPr>
        <a:xfrm>
          <a:off x="0" y="1657"/>
          <a:ext cx="2960473" cy="1314854"/>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mn-lt"/>
            </a:rPr>
            <a:t>İç Kontrol Eylem Planı (UEP)</a:t>
          </a:r>
        </a:p>
      </dsp:txBody>
      <dsp:txXfrm>
        <a:off x="64186" y="65843"/>
        <a:ext cx="2832101" cy="1186482"/>
      </dsp:txXfrm>
    </dsp:sp>
    <dsp:sp modelId="{A0D3C7E4-99D7-47BD-A219-02B1293775FE}">
      <dsp:nvSpPr>
        <dsp:cNvPr id="0" name=""/>
        <dsp:cNvSpPr/>
      </dsp:nvSpPr>
      <dsp:spPr>
        <a:xfrm>
          <a:off x="2960473" y="1447997"/>
          <a:ext cx="4440709" cy="1314854"/>
        </a:xfrm>
        <a:prstGeom prst="rightArrow">
          <a:avLst>
            <a:gd name="adj1" fmla="val 75000"/>
            <a:gd name="adj2" fmla="val 50000"/>
          </a:avLst>
        </a:prstGeom>
        <a:solidFill>
          <a:schemeClr val="accent3">
            <a:tint val="40000"/>
            <a:alpha val="90000"/>
            <a:hueOff val="676380"/>
            <a:satOff val="33333"/>
            <a:lumOff val="593"/>
            <a:alphaOff val="0"/>
          </a:schemeClr>
        </a:solidFill>
        <a:ln>
          <a:noFill/>
        </a:ln>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tr-TR" sz="1600" kern="1200" noProof="0">
              <a:latin typeface="+mn-lt"/>
            </a:rPr>
            <a:t>Risk Yönetim Eylem Planının uygulanması</a:t>
          </a:r>
          <a:endParaRPr lang="tr-TR" sz="1600" kern="1200" dirty="0">
            <a:latin typeface="+mn-lt"/>
          </a:endParaRPr>
        </a:p>
        <a:p>
          <a:pPr marL="171450" lvl="1" indent="-171450" algn="l" defTabSz="711200" rtl="0">
            <a:lnSpc>
              <a:spcPct val="90000"/>
            </a:lnSpc>
            <a:spcBef>
              <a:spcPct val="0"/>
            </a:spcBef>
            <a:spcAft>
              <a:spcPct val="15000"/>
            </a:spcAft>
            <a:buChar char="••"/>
          </a:pPr>
          <a:r>
            <a:rPr lang="tr-TR" sz="1600" kern="1200">
              <a:latin typeface="+mn-lt"/>
            </a:rPr>
            <a:t>Mevcut Risklerin yeniden değerlendirilmesi</a:t>
          </a:r>
          <a:endParaRPr lang="tr-TR" sz="1600" kern="1200" dirty="0">
            <a:latin typeface="+mn-lt"/>
          </a:endParaRPr>
        </a:p>
        <a:p>
          <a:pPr marL="171450" lvl="1" indent="-171450" algn="l" defTabSz="711200" rtl="0">
            <a:lnSpc>
              <a:spcPct val="90000"/>
            </a:lnSpc>
            <a:spcBef>
              <a:spcPct val="0"/>
            </a:spcBef>
            <a:spcAft>
              <a:spcPct val="15000"/>
            </a:spcAft>
            <a:buChar char="••"/>
          </a:pPr>
          <a:r>
            <a:rPr lang="tr-TR" sz="1600" kern="1200">
              <a:latin typeface="+mn-lt"/>
            </a:rPr>
            <a:t>Yeni risklerin tespit edilerek değerlendirilmesi</a:t>
          </a:r>
          <a:endParaRPr lang="tr-TR" sz="1600" kern="1200" dirty="0">
            <a:latin typeface="+mn-lt"/>
          </a:endParaRPr>
        </a:p>
        <a:p>
          <a:pPr marL="171450" lvl="1" indent="-171450" algn="l" defTabSz="711200">
            <a:lnSpc>
              <a:spcPct val="90000"/>
            </a:lnSpc>
            <a:spcBef>
              <a:spcPct val="0"/>
            </a:spcBef>
            <a:spcAft>
              <a:spcPct val="15000"/>
            </a:spcAft>
            <a:buChar char="••"/>
          </a:pPr>
          <a:r>
            <a:rPr lang="tr-TR" sz="1600" b="0" kern="1200">
              <a:cs typeface="Arial" panose="020B0604020202020204" pitchFamily="34" charset="0"/>
            </a:rPr>
            <a:t>Dijital ortamda yönetilmesi</a:t>
          </a:r>
          <a:endParaRPr lang="tr-TR" sz="1600" kern="1200" dirty="0">
            <a:latin typeface="+mn-lt"/>
          </a:endParaRPr>
        </a:p>
      </dsp:txBody>
      <dsp:txXfrm>
        <a:off x="2960473" y="1612354"/>
        <a:ext cx="3947639" cy="986140"/>
      </dsp:txXfrm>
    </dsp:sp>
    <dsp:sp modelId="{B637DC33-9B54-4CC6-BD7E-C4E4A0708397}">
      <dsp:nvSpPr>
        <dsp:cNvPr id="0" name=""/>
        <dsp:cNvSpPr/>
      </dsp:nvSpPr>
      <dsp:spPr>
        <a:xfrm>
          <a:off x="0" y="1447997"/>
          <a:ext cx="2960473" cy="1314854"/>
        </a:xfrm>
        <a:prstGeom prst="roundRect">
          <a:avLst/>
        </a:prstGeom>
        <a:solidFill>
          <a:schemeClr val="accent3">
            <a:hueOff val="903533"/>
            <a:satOff val="33333"/>
            <a:lumOff val="-490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a:latin typeface="+mn-lt"/>
            </a:rPr>
            <a:t>Risk</a:t>
          </a:r>
          <a:endParaRPr lang="tr-TR" sz="2400" kern="1200" dirty="0">
            <a:latin typeface="+mn-lt"/>
          </a:endParaRPr>
        </a:p>
      </dsp:txBody>
      <dsp:txXfrm>
        <a:off x="64186" y="1512183"/>
        <a:ext cx="2832101" cy="1186482"/>
      </dsp:txXfrm>
    </dsp:sp>
    <dsp:sp modelId="{4AAE3A77-F108-4379-9170-C47E63531D73}">
      <dsp:nvSpPr>
        <dsp:cNvPr id="0" name=""/>
        <dsp:cNvSpPr/>
      </dsp:nvSpPr>
      <dsp:spPr>
        <a:xfrm>
          <a:off x="2960473" y="2894338"/>
          <a:ext cx="4440709" cy="1314854"/>
        </a:xfrm>
        <a:prstGeom prst="rightArrow">
          <a:avLst>
            <a:gd name="adj1" fmla="val 75000"/>
            <a:gd name="adj2" fmla="val 50000"/>
          </a:avLst>
        </a:prstGeom>
        <a:solidFill>
          <a:schemeClr val="accent3">
            <a:tint val="40000"/>
            <a:alpha val="90000"/>
            <a:hueOff val="1352761"/>
            <a:satOff val="66667"/>
            <a:lumOff val="1186"/>
            <a:alphaOff val="0"/>
          </a:schemeClr>
        </a:solidFill>
        <a:ln>
          <a:noFill/>
        </a:ln>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tr-TR" sz="1600" kern="1200" noProof="0">
              <a:latin typeface="+mn-lt"/>
            </a:rPr>
            <a:t>Süreçlerin iyileştirilmesi</a:t>
          </a:r>
          <a:endParaRPr lang="tr-TR" sz="1600" kern="1200" dirty="0">
            <a:latin typeface="+mn-lt"/>
          </a:endParaRPr>
        </a:p>
        <a:p>
          <a:pPr marL="171450" lvl="1" indent="-171450" algn="l" defTabSz="711200" rtl="0">
            <a:lnSpc>
              <a:spcPct val="90000"/>
            </a:lnSpc>
            <a:spcBef>
              <a:spcPct val="0"/>
            </a:spcBef>
            <a:spcAft>
              <a:spcPct val="15000"/>
            </a:spcAft>
            <a:buChar char="••"/>
          </a:pPr>
          <a:r>
            <a:rPr lang="tr-TR" sz="1600" kern="1200">
              <a:latin typeface="+mn-lt"/>
            </a:rPr>
            <a:t>Yeni ortaya çıkan süreçlerin onaylanması</a:t>
          </a:r>
          <a:endParaRPr lang="tr-TR" sz="1600" kern="1200" dirty="0">
            <a:latin typeface="+mn-lt"/>
          </a:endParaRPr>
        </a:p>
        <a:p>
          <a:pPr marL="171450" lvl="1" indent="-171450" algn="l" defTabSz="711200">
            <a:lnSpc>
              <a:spcPct val="90000"/>
            </a:lnSpc>
            <a:spcBef>
              <a:spcPct val="0"/>
            </a:spcBef>
            <a:spcAft>
              <a:spcPct val="15000"/>
            </a:spcAft>
            <a:buChar char="••"/>
          </a:pPr>
          <a:r>
            <a:rPr lang="tr-TR" sz="1600" b="0" kern="1200">
              <a:cs typeface="Arial" panose="020B0604020202020204" pitchFamily="34" charset="0"/>
            </a:rPr>
            <a:t>Dijital ortamda yönetilmesi</a:t>
          </a:r>
          <a:endParaRPr lang="tr-TR" sz="1600" kern="1200" dirty="0">
            <a:latin typeface="+mn-lt"/>
          </a:endParaRPr>
        </a:p>
      </dsp:txBody>
      <dsp:txXfrm>
        <a:off x="2960473" y="3058695"/>
        <a:ext cx="3947639" cy="986140"/>
      </dsp:txXfrm>
    </dsp:sp>
    <dsp:sp modelId="{0124F116-A2DD-4217-9C13-86D4DE9B11E1}">
      <dsp:nvSpPr>
        <dsp:cNvPr id="0" name=""/>
        <dsp:cNvSpPr/>
      </dsp:nvSpPr>
      <dsp:spPr>
        <a:xfrm>
          <a:off x="0" y="2894338"/>
          <a:ext cx="2960473" cy="1314854"/>
        </a:xfrm>
        <a:prstGeom prst="roundRect">
          <a:avLst/>
        </a:prstGeom>
        <a:solidFill>
          <a:schemeClr val="accent3">
            <a:hueOff val="1807066"/>
            <a:satOff val="66667"/>
            <a:lumOff val="-9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a:latin typeface="+mn-lt"/>
            </a:rPr>
            <a:t>Süreç</a:t>
          </a:r>
          <a:endParaRPr lang="tr-TR" sz="2400" kern="1200" dirty="0">
            <a:latin typeface="+mn-lt"/>
          </a:endParaRPr>
        </a:p>
      </dsp:txBody>
      <dsp:txXfrm>
        <a:off x="64186" y="2958524"/>
        <a:ext cx="2832101" cy="1186482"/>
      </dsp:txXfrm>
    </dsp:sp>
    <dsp:sp modelId="{70DC690E-7726-4827-A69C-A2ACB1DC5984}">
      <dsp:nvSpPr>
        <dsp:cNvPr id="0" name=""/>
        <dsp:cNvSpPr/>
      </dsp:nvSpPr>
      <dsp:spPr>
        <a:xfrm>
          <a:off x="2960473" y="4340678"/>
          <a:ext cx="4440709" cy="1314854"/>
        </a:xfrm>
        <a:prstGeom prst="rightArrow">
          <a:avLst>
            <a:gd name="adj1" fmla="val 75000"/>
            <a:gd name="adj2" fmla="val 50000"/>
          </a:avLst>
        </a:prstGeom>
        <a:solidFill>
          <a:schemeClr val="accent3">
            <a:tint val="40000"/>
            <a:alpha val="90000"/>
            <a:hueOff val="2029141"/>
            <a:satOff val="100000"/>
            <a:lumOff val="1779"/>
            <a:alphaOff val="0"/>
          </a:schemeClr>
        </a:solidFill>
        <a:ln>
          <a:noFill/>
        </a:ln>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kumimoji="1" lang="tr-TR" sz="1600" b="0" i="0" u="none" strike="noStrike" kern="1200" cap="none" spc="0" normalizeH="0" baseline="0" noProof="0">
              <a:ln/>
              <a:effectLst/>
              <a:uLnTx/>
              <a:uFillTx/>
              <a:latin typeface="+mn-lt"/>
            </a:rPr>
            <a:t>Birimlerimize</a:t>
          </a:r>
          <a:r>
            <a:rPr kumimoji="1" lang="tr-TR" sz="1600" b="0" i="0" u="none" strike="noStrike" kern="1200" cap="none" spc="0" normalizeH="0" noProof="0">
              <a:ln/>
              <a:effectLst/>
              <a:uLnTx/>
              <a:uFillTx/>
              <a:latin typeface="+mn-lt"/>
            </a:rPr>
            <a:t> </a:t>
          </a:r>
          <a:r>
            <a:rPr lang="tr-TR" sz="1600" kern="1200">
              <a:latin typeface="+mn-lt"/>
            </a:rPr>
            <a:t>eğitim ve </a:t>
          </a:r>
          <a:r>
            <a:rPr kumimoji="1" lang="tr-TR" sz="1600" b="0" i="0" u="none" strike="noStrike" kern="1200" cap="none" spc="0" normalizeH="0" baseline="0" noProof="0">
              <a:ln/>
              <a:effectLst/>
              <a:uLnTx/>
              <a:uFillTx/>
              <a:latin typeface="+mn-lt"/>
            </a:rPr>
            <a:t>teknik destek verilmesi</a:t>
          </a:r>
          <a:endParaRPr lang="tr-TR" sz="1600" kern="1200" dirty="0">
            <a:latin typeface="+mn-lt"/>
          </a:endParaRPr>
        </a:p>
        <a:p>
          <a:pPr marL="171450" lvl="1" indent="-171450" algn="l" defTabSz="711200" rtl="0">
            <a:lnSpc>
              <a:spcPct val="90000"/>
            </a:lnSpc>
            <a:spcBef>
              <a:spcPct val="0"/>
            </a:spcBef>
            <a:spcAft>
              <a:spcPct val="15000"/>
            </a:spcAft>
            <a:buChar char="••"/>
          </a:pPr>
          <a:r>
            <a:rPr lang="tr-TR" sz="1600" kern="1200" noProof="0">
              <a:latin typeface="+mn-lt"/>
            </a:rPr>
            <a:t>Bağlı ve ilgili kuruluşlarımıza rehberlik, diğer kamu idarelerine önderlik etmek</a:t>
          </a:r>
          <a:endParaRPr lang="tr-TR" sz="1600" kern="1200" dirty="0">
            <a:latin typeface="+mn-lt"/>
          </a:endParaRPr>
        </a:p>
      </dsp:txBody>
      <dsp:txXfrm>
        <a:off x="2960473" y="4505035"/>
        <a:ext cx="3947639" cy="986140"/>
      </dsp:txXfrm>
    </dsp:sp>
    <dsp:sp modelId="{36E4E72F-EEA1-4841-A0C7-4FB991A42A76}">
      <dsp:nvSpPr>
        <dsp:cNvPr id="0" name=""/>
        <dsp:cNvSpPr/>
      </dsp:nvSpPr>
      <dsp:spPr>
        <a:xfrm>
          <a:off x="0" y="4340678"/>
          <a:ext cx="2960473" cy="1314854"/>
        </a:xfrm>
        <a:prstGeom prst="roundRect">
          <a:avLst/>
        </a:prstGeom>
        <a:solidFill>
          <a:schemeClr val="accent3">
            <a:hueOff val="2710599"/>
            <a:satOff val="1000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a:latin typeface="+mn-lt"/>
            </a:rPr>
            <a:t>Teknik Destek/Danışmanlık</a:t>
          </a:r>
          <a:endParaRPr lang="tr-TR" sz="2400" kern="1200" dirty="0">
            <a:latin typeface="+mn-lt"/>
          </a:endParaRPr>
        </a:p>
      </dsp:txBody>
      <dsp:txXfrm>
        <a:off x="64186" y="4404864"/>
        <a:ext cx="2832101" cy="1186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8D8F3-5835-4FE8-824C-3060C3A215ED}">
      <dsp:nvSpPr>
        <dsp:cNvPr id="0" name=""/>
        <dsp:cNvSpPr/>
      </dsp:nvSpPr>
      <dsp:spPr>
        <a:xfrm>
          <a:off x="11004" y="0"/>
          <a:ext cx="2598145" cy="90634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a:solidFill>
                <a:schemeClr val="tx1">
                  <a:lumMod val="95000"/>
                  <a:lumOff val="5000"/>
                </a:schemeClr>
              </a:solidFill>
            </a:rPr>
            <a:t>İç Kontrol</a:t>
          </a:r>
          <a:endParaRPr lang="tr-TR" sz="1800" kern="1200" dirty="0">
            <a:solidFill>
              <a:schemeClr val="tx1">
                <a:lumMod val="95000"/>
                <a:lumOff val="5000"/>
              </a:schemeClr>
            </a:solidFill>
          </a:endParaRPr>
        </a:p>
      </dsp:txBody>
      <dsp:txXfrm>
        <a:off x="11004" y="0"/>
        <a:ext cx="2598145" cy="906346"/>
      </dsp:txXfrm>
    </dsp:sp>
    <dsp:sp modelId="{11F5D176-B03E-4FE1-B72C-5C773EA3B035}">
      <dsp:nvSpPr>
        <dsp:cNvPr id="0" name=""/>
        <dsp:cNvSpPr/>
      </dsp:nvSpPr>
      <dsp:spPr>
        <a:xfrm>
          <a:off x="11004" y="906346"/>
          <a:ext cx="2598145" cy="887175"/>
        </a:xfrm>
        <a:prstGeom prst="rect">
          <a:avLst/>
        </a:prstGeom>
        <a:noFill/>
        <a:ln w="19050" cap="flat" cmpd="sng" algn="ctr">
          <a:noFill/>
          <a:prstDash val="solid"/>
          <a:miter lim="800000"/>
        </a:ln>
        <a:effectLst/>
        <a:scene3d>
          <a:camera prst="orthographicFront"/>
          <a:lightRig rig="flat" dir="t"/>
        </a:scene3d>
        <a:sp3d extrusionH="12700"/>
      </dsp:spPr>
      <dsp:style>
        <a:lnRef idx="3">
          <a:schemeClr val="lt1"/>
        </a:lnRef>
        <a:fillRef idx="1">
          <a:schemeClr val="dk1"/>
        </a:fillRef>
        <a:effectRef idx="1">
          <a:schemeClr val="dk1"/>
        </a:effectRef>
        <a:fontRef idx="minor">
          <a:schemeClr val="lt1"/>
        </a:fontRef>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tr-TR" sz="1800" kern="1200" dirty="0">
              <a:solidFill>
                <a:schemeClr val="tx1"/>
              </a:solidFill>
            </a:rPr>
            <a:t>5018 (Md.55-57)</a:t>
          </a:r>
        </a:p>
        <a:p>
          <a:pPr marL="228600" lvl="1" indent="-228600" algn="l" defTabSz="889000" rtl="0">
            <a:lnSpc>
              <a:spcPct val="90000"/>
            </a:lnSpc>
            <a:spcBef>
              <a:spcPct val="0"/>
            </a:spcBef>
            <a:spcAft>
              <a:spcPct val="15000"/>
            </a:spcAft>
            <a:buChar char="••"/>
          </a:pPr>
          <a:r>
            <a:rPr lang="tr-TR" sz="2000" kern="1200" dirty="0">
              <a:solidFill>
                <a:schemeClr val="tx1"/>
              </a:solidFill>
            </a:rPr>
            <a:t>Sayıştay Kanunu (Md.35-36)</a:t>
          </a:r>
        </a:p>
        <a:p>
          <a:pPr marL="228600" lvl="1" indent="-228600" algn="l" defTabSz="889000" rtl="0">
            <a:lnSpc>
              <a:spcPct val="90000"/>
            </a:lnSpc>
            <a:spcBef>
              <a:spcPct val="0"/>
            </a:spcBef>
            <a:spcAft>
              <a:spcPct val="15000"/>
            </a:spcAft>
            <a:buChar char="••"/>
          </a:pPr>
          <a:r>
            <a:rPr lang="tr-TR" sz="2000" kern="1200" dirty="0">
              <a:solidFill>
                <a:schemeClr val="tx1"/>
              </a:solidFill>
            </a:rPr>
            <a:t>Düzenlilik Denetim Rehberi</a:t>
          </a:r>
        </a:p>
        <a:p>
          <a:pPr marL="228600" lvl="1" indent="-228600" algn="l" defTabSz="889000" rtl="0">
            <a:lnSpc>
              <a:spcPct val="90000"/>
            </a:lnSpc>
            <a:spcBef>
              <a:spcPct val="0"/>
            </a:spcBef>
            <a:spcAft>
              <a:spcPct val="15000"/>
            </a:spcAft>
            <a:buChar char="••"/>
          </a:pPr>
          <a:r>
            <a:rPr lang="tr-TR" sz="2000" kern="1200" dirty="0" smtClean="0">
              <a:solidFill>
                <a:schemeClr val="tx1"/>
              </a:solidFill>
            </a:rPr>
            <a:t>Kamu İç </a:t>
          </a:r>
          <a:r>
            <a:rPr lang="tr-TR" sz="2000" kern="1200" dirty="0">
              <a:solidFill>
                <a:schemeClr val="tx1"/>
              </a:solidFill>
            </a:rPr>
            <a:t>Kontrol Yönetmeliği</a:t>
          </a:r>
        </a:p>
        <a:p>
          <a:pPr marL="228600" lvl="1" indent="-228600" algn="l" defTabSz="889000" rtl="0">
            <a:lnSpc>
              <a:spcPct val="90000"/>
            </a:lnSpc>
            <a:spcBef>
              <a:spcPct val="0"/>
            </a:spcBef>
            <a:spcAft>
              <a:spcPct val="15000"/>
            </a:spcAft>
            <a:buChar char="••"/>
          </a:pPr>
          <a:r>
            <a:rPr lang="tr-TR" sz="2000" kern="1200" dirty="0">
              <a:solidFill>
                <a:schemeClr val="tx1"/>
              </a:solidFill>
            </a:rPr>
            <a:t>İç Kontrol Standartları Tebliği</a:t>
          </a:r>
        </a:p>
        <a:p>
          <a:pPr marL="228600" lvl="1" indent="-228600" algn="l" defTabSz="889000" rtl="0">
            <a:lnSpc>
              <a:spcPct val="90000"/>
            </a:lnSpc>
            <a:spcBef>
              <a:spcPct val="0"/>
            </a:spcBef>
            <a:spcAft>
              <a:spcPct val="15000"/>
            </a:spcAft>
            <a:buChar char="••"/>
          </a:pPr>
          <a:r>
            <a:rPr lang="tr-TR" sz="2000" kern="1200" dirty="0">
              <a:solidFill>
                <a:schemeClr val="tx1"/>
              </a:solidFill>
            </a:rPr>
            <a:t>SGB Çalışma Yönetmeliği (Md.28</a:t>
          </a:r>
          <a:r>
            <a:rPr lang="tr-TR" sz="1800" kern="1200" dirty="0">
              <a:solidFill>
                <a:schemeClr val="tx1"/>
              </a:solidFill>
            </a:rPr>
            <a:t>)</a:t>
          </a:r>
        </a:p>
      </dsp:txBody>
      <dsp:txXfrm>
        <a:off x="11004" y="906346"/>
        <a:ext cx="2598145" cy="887175"/>
      </dsp:txXfrm>
    </dsp:sp>
    <dsp:sp modelId="{C800FE8E-399D-401F-A07E-0C750743FA72}">
      <dsp:nvSpPr>
        <dsp:cNvPr id="0" name=""/>
        <dsp:cNvSpPr/>
      </dsp:nvSpPr>
      <dsp:spPr>
        <a:xfrm>
          <a:off x="2972889" y="0"/>
          <a:ext cx="2598145" cy="90634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a:solidFill>
                <a:schemeClr val="tx1">
                  <a:lumMod val="95000"/>
                  <a:lumOff val="5000"/>
                </a:schemeClr>
              </a:solidFill>
            </a:rPr>
            <a:t>Hazine ve Maliye Bakanlığınca Düzenlenen Mevzuat</a:t>
          </a:r>
          <a:endParaRPr lang="tr-TR" sz="1800" kern="1200" dirty="0">
            <a:solidFill>
              <a:schemeClr val="tx1">
                <a:lumMod val="95000"/>
                <a:lumOff val="5000"/>
              </a:schemeClr>
            </a:solidFill>
          </a:endParaRPr>
        </a:p>
      </dsp:txBody>
      <dsp:txXfrm>
        <a:off x="2972889" y="0"/>
        <a:ext cx="2598145" cy="906346"/>
      </dsp:txXfrm>
    </dsp:sp>
    <dsp:sp modelId="{8F9EAB89-0CDA-4380-9C9D-806035D09B77}">
      <dsp:nvSpPr>
        <dsp:cNvPr id="0" name=""/>
        <dsp:cNvSpPr/>
      </dsp:nvSpPr>
      <dsp:spPr>
        <a:xfrm>
          <a:off x="2972889" y="906346"/>
          <a:ext cx="2598145" cy="887175"/>
        </a:xfrm>
        <a:prstGeom prst="rect">
          <a:avLst/>
        </a:prstGeom>
        <a:noFill/>
        <a:ln w="19050" cap="flat" cmpd="sng" algn="ctr">
          <a:noFill/>
          <a:prstDash val="solid"/>
          <a:miter lim="800000"/>
        </a:ln>
        <a:effectLst/>
        <a:scene3d>
          <a:camera prst="orthographicFront"/>
          <a:lightRig rig="flat" dir="t"/>
        </a:scene3d>
        <a:sp3d extrusionH="12700"/>
      </dsp:spPr>
      <dsp:style>
        <a:lnRef idx="3">
          <a:schemeClr val="lt1"/>
        </a:lnRef>
        <a:fillRef idx="1">
          <a:schemeClr val="dk1"/>
        </a:fillRef>
        <a:effectRef idx="1">
          <a:schemeClr val="dk1"/>
        </a:effectRef>
        <a:fontRef idx="minor">
          <a:schemeClr val="lt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tr-TR" sz="2000" kern="1200" dirty="0">
              <a:solidFill>
                <a:schemeClr val="tx1"/>
              </a:solidFill>
            </a:rPr>
            <a:t>Uyum Eylem Planı Rehberi</a:t>
          </a:r>
        </a:p>
        <a:p>
          <a:pPr marL="228600" lvl="1" indent="-228600" algn="l" defTabSz="889000" rtl="0">
            <a:lnSpc>
              <a:spcPct val="90000"/>
            </a:lnSpc>
            <a:spcBef>
              <a:spcPct val="0"/>
            </a:spcBef>
            <a:spcAft>
              <a:spcPct val="15000"/>
            </a:spcAft>
            <a:buChar char="••"/>
          </a:pPr>
          <a:r>
            <a:rPr lang="tr-TR" sz="2000" kern="1200" dirty="0">
              <a:solidFill>
                <a:schemeClr val="tx1"/>
              </a:solidFill>
            </a:rPr>
            <a:t>İç Kontrol Genelgesi</a:t>
          </a:r>
        </a:p>
        <a:p>
          <a:pPr marL="228600" lvl="1" indent="-228600" algn="l" defTabSz="889000" rtl="0">
            <a:lnSpc>
              <a:spcPct val="90000"/>
            </a:lnSpc>
            <a:spcBef>
              <a:spcPct val="0"/>
            </a:spcBef>
            <a:spcAft>
              <a:spcPct val="15000"/>
            </a:spcAft>
            <a:buChar char="••"/>
          </a:pPr>
          <a:r>
            <a:rPr lang="tr-TR" sz="2000" kern="1200" dirty="0">
              <a:solidFill>
                <a:schemeClr val="tx1"/>
              </a:solidFill>
            </a:rPr>
            <a:t>İç Kontrol Rehberi</a:t>
          </a:r>
        </a:p>
      </dsp:txBody>
      <dsp:txXfrm>
        <a:off x="2972889" y="906346"/>
        <a:ext cx="2598145" cy="887175"/>
      </dsp:txXfrm>
    </dsp:sp>
    <dsp:sp modelId="{1DBA6F7B-B2A8-4185-9739-D539987D2C9A}">
      <dsp:nvSpPr>
        <dsp:cNvPr id="0" name=""/>
        <dsp:cNvSpPr/>
      </dsp:nvSpPr>
      <dsp:spPr>
        <a:xfrm>
          <a:off x="5934775" y="0"/>
          <a:ext cx="2598145" cy="90634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a:solidFill>
                <a:schemeClr val="tx1">
                  <a:lumMod val="95000"/>
                  <a:lumOff val="5000"/>
                </a:schemeClr>
              </a:solidFill>
            </a:rPr>
            <a:t>ASBÜ Düzenlenen Mevzuat</a:t>
          </a:r>
        </a:p>
      </dsp:txBody>
      <dsp:txXfrm>
        <a:off x="5934775" y="0"/>
        <a:ext cx="2598145" cy="906346"/>
      </dsp:txXfrm>
    </dsp:sp>
    <dsp:sp modelId="{AFC89AA0-09D7-4204-B7CB-F225ACB571D5}">
      <dsp:nvSpPr>
        <dsp:cNvPr id="0" name=""/>
        <dsp:cNvSpPr/>
      </dsp:nvSpPr>
      <dsp:spPr>
        <a:xfrm>
          <a:off x="5934775" y="906346"/>
          <a:ext cx="2598145" cy="887175"/>
        </a:xfrm>
        <a:prstGeom prst="rect">
          <a:avLst/>
        </a:prstGeom>
        <a:noFill/>
        <a:ln w="12700" cap="flat" cmpd="sng" algn="ctr">
          <a:noFill/>
          <a:prstDash val="solid"/>
          <a:miter lim="800000"/>
        </a:ln>
        <a:effectLst/>
        <a:scene3d>
          <a:camera prst="orthographicFront"/>
          <a:lightRig rig="flat" dir="t"/>
        </a:scene3d>
        <a:sp3d extrusionH="12700"/>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tr-TR" sz="2000" b="0" kern="1200" dirty="0">
              <a:solidFill>
                <a:schemeClr val="tx1"/>
              </a:solidFill>
            </a:rPr>
            <a:t>İç Kontrol Uyum Eylem Planı</a:t>
          </a:r>
        </a:p>
        <a:p>
          <a:pPr marL="228600" lvl="1" indent="-228600" algn="l" defTabSz="889000" rtl="0">
            <a:lnSpc>
              <a:spcPct val="90000"/>
            </a:lnSpc>
            <a:spcBef>
              <a:spcPct val="0"/>
            </a:spcBef>
            <a:spcAft>
              <a:spcPct val="15000"/>
            </a:spcAft>
            <a:buChar char="••"/>
          </a:pPr>
          <a:r>
            <a:rPr lang="tr-TR" sz="2000" b="0" kern="1200" dirty="0">
              <a:solidFill>
                <a:schemeClr val="tx1"/>
              </a:solidFill>
            </a:rPr>
            <a:t>Risk Strateji Belgesi</a:t>
          </a:r>
        </a:p>
        <a:p>
          <a:pPr marL="228600" lvl="1" indent="-228600" algn="l" defTabSz="889000" rtl="0">
            <a:lnSpc>
              <a:spcPct val="90000"/>
            </a:lnSpc>
            <a:spcBef>
              <a:spcPct val="0"/>
            </a:spcBef>
            <a:spcAft>
              <a:spcPct val="15000"/>
            </a:spcAft>
            <a:buChar char="••"/>
          </a:pPr>
          <a:r>
            <a:rPr lang="tr-TR" sz="2000" b="0" kern="1200" dirty="0">
              <a:solidFill>
                <a:schemeClr val="tx1"/>
              </a:solidFill>
            </a:rPr>
            <a:t>Mali ve İdari Süreç Rehberi</a:t>
          </a:r>
        </a:p>
        <a:p>
          <a:pPr marL="228600" lvl="1" indent="-228600" algn="l" defTabSz="889000" rtl="0">
            <a:lnSpc>
              <a:spcPct val="90000"/>
            </a:lnSpc>
            <a:spcBef>
              <a:spcPct val="0"/>
            </a:spcBef>
            <a:spcAft>
              <a:spcPct val="15000"/>
            </a:spcAft>
            <a:buChar char="••"/>
          </a:pPr>
          <a:r>
            <a:rPr lang="tr-TR" sz="2000" b="0" kern="1200" dirty="0">
              <a:solidFill>
                <a:schemeClr val="tx1"/>
              </a:solidFill>
            </a:rPr>
            <a:t>Finansal Yönetim Süreci Rehberi</a:t>
          </a:r>
        </a:p>
      </dsp:txBody>
      <dsp:txXfrm>
        <a:off x="5934775" y="906346"/>
        <a:ext cx="2598145" cy="887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DA75F-4BA9-4924-A4DF-986B82FC94A3}">
      <dsp:nvSpPr>
        <dsp:cNvPr id="0" name=""/>
        <dsp:cNvSpPr/>
      </dsp:nvSpPr>
      <dsp:spPr>
        <a:xfrm>
          <a:off x="0" y="24756"/>
          <a:ext cx="2457273" cy="1570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tr-TR" sz="2200" kern="1200" dirty="0"/>
            <a:t>Kurulması, etkin işletilmesi ve hesap verme sorumluluğu</a:t>
          </a:r>
        </a:p>
      </dsp:txBody>
      <dsp:txXfrm>
        <a:off x="76648" y="101404"/>
        <a:ext cx="2303977" cy="1416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FA26C-CCE8-4DA4-8F17-8DE9F6ED46CB}">
      <dsp:nvSpPr>
        <dsp:cNvPr id="0" name=""/>
        <dsp:cNvSpPr/>
      </dsp:nvSpPr>
      <dsp:spPr>
        <a:xfrm>
          <a:off x="3460" y="1744"/>
          <a:ext cx="8614967" cy="2085247"/>
        </a:xfrm>
        <a:prstGeom prst="roundRect">
          <a:avLst>
            <a:gd name="adj" fmla="val 10000"/>
          </a:avLst>
        </a:prstGeom>
        <a:solidFill>
          <a:srgbClr val="DEC8F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tr-TR" sz="5500" kern="1200" dirty="0">
              <a:solidFill>
                <a:schemeClr val="accent6">
                  <a:lumMod val="75000"/>
                </a:schemeClr>
              </a:solidFill>
            </a:rPr>
            <a:t>KAMU İÇ KONTROL STANDARTLARI</a:t>
          </a:r>
        </a:p>
      </dsp:txBody>
      <dsp:txXfrm>
        <a:off x="64535" y="62819"/>
        <a:ext cx="8492817" cy="1963097"/>
      </dsp:txXfrm>
    </dsp:sp>
    <dsp:sp modelId="{3F093990-EDD7-4F3B-9F8A-54BB84B2ACBF}">
      <dsp:nvSpPr>
        <dsp:cNvPr id="0" name=""/>
        <dsp:cNvSpPr/>
      </dsp:nvSpPr>
      <dsp:spPr>
        <a:xfrm>
          <a:off x="3460" y="2315674"/>
          <a:ext cx="1614499" cy="2085247"/>
        </a:xfrm>
        <a:prstGeom prst="roundRect">
          <a:avLst>
            <a:gd name="adj" fmla="val 10000"/>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solidFill>
                <a:srgbClr val="FF3399"/>
              </a:solidFill>
            </a:rPr>
            <a:t>Kontrol Ortamı Standartları</a:t>
          </a:r>
        </a:p>
      </dsp:txBody>
      <dsp:txXfrm>
        <a:off x="50747" y="2362961"/>
        <a:ext cx="1519925" cy="1990673"/>
      </dsp:txXfrm>
    </dsp:sp>
    <dsp:sp modelId="{EBDCD524-F81B-4784-B28E-B47A6B2439B8}">
      <dsp:nvSpPr>
        <dsp:cNvPr id="0" name=""/>
        <dsp:cNvSpPr/>
      </dsp:nvSpPr>
      <dsp:spPr>
        <a:xfrm>
          <a:off x="1753577" y="2315674"/>
          <a:ext cx="1614499" cy="2085247"/>
        </a:xfrm>
        <a:prstGeom prst="roundRect">
          <a:avLst>
            <a:gd name="adj" fmla="val 10000"/>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solidFill>
                <a:srgbClr val="FF3399"/>
              </a:solidFill>
            </a:rPr>
            <a:t>Risk Değerlendirme Standartları</a:t>
          </a:r>
        </a:p>
      </dsp:txBody>
      <dsp:txXfrm>
        <a:off x="1800864" y="2362961"/>
        <a:ext cx="1519925" cy="1990673"/>
      </dsp:txXfrm>
    </dsp:sp>
    <dsp:sp modelId="{D7D3AE2F-2F83-4A87-B897-A184EE9CD864}">
      <dsp:nvSpPr>
        <dsp:cNvPr id="0" name=""/>
        <dsp:cNvSpPr/>
      </dsp:nvSpPr>
      <dsp:spPr>
        <a:xfrm>
          <a:off x="3503694" y="2315674"/>
          <a:ext cx="1614499" cy="2085247"/>
        </a:xfrm>
        <a:prstGeom prst="roundRect">
          <a:avLst>
            <a:gd name="adj" fmla="val 10000"/>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solidFill>
                <a:srgbClr val="FF3399"/>
              </a:solidFill>
            </a:rPr>
            <a:t>Kontrol Faaliyetleri Standartları</a:t>
          </a:r>
        </a:p>
      </dsp:txBody>
      <dsp:txXfrm>
        <a:off x="3550981" y="2362961"/>
        <a:ext cx="1519925" cy="1990673"/>
      </dsp:txXfrm>
    </dsp:sp>
    <dsp:sp modelId="{2ED9F9FC-10A8-4342-B169-054BD22BAE4E}">
      <dsp:nvSpPr>
        <dsp:cNvPr id="0" name=""/>
        <dsp:cNvSpPr/>
      </dsp:nvSpPr>
      <dsp:spPr>
        <a:xfrm>
          <a:off x="5253812" y="2315674"/>
          <a:ext cx="1614499" cy="2085247"/>
        </a:xfrm>
        <a:prstGeom prst="roundRect">
          <a:avLst>
            <a:gd name="adj" fmla="val 10000"/>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solidFill>
                <a:srgbClr val="FF3399"/>
              </a:solidFill>
            </a:rPr>
            <a:t>Bilgi ve İletişim Standartları</a:t>
          </a:r>
        </a:p>
      </dsp:txBody>
      <dsp:txXfrm>
        <a:off x="5301099" y="2362961"/>
        <a:ext cx="1519925" cy="1990673"/>
      </dsp:txXfrm>
    </dsp:sp>
    <dsp:sp modelId="{489B7BD6-91D9-494B-B930-14928E68D23E}">
      <dsp:nvSpPr>
        <dsp:cNvPr id="0" name=""/>
        <dsp:cNvSpPr/>
      </dsp:nvSpPr>
      <dsp:spPr>
        <a:xfrm>
          <a:off x="7003929" y="2315674"/>
          <a:ext cx="1614499" cy="2085247"/>
        </a:xfrm>
        <a:prstGeom prst="roundRect">
          <a:avLst>
            <a:gd name="adj" fmla="val 10000"/>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a:solidFill>
                <a:srgbClr val="FF3399"/>
              </a:solidFill>
            </a:rPr>
            <a:t>İzleme Standartları</a:t>
          </a:r>
        </a:p>
      </dsp:txBody>
      <dsp:txXfrm>
        <a:off x="7051216" y="2362961"/>
        <a:ext cx="1519925" cy="1990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0CBF9-B452-4CF7-B2CE-D8A3D5E08E60}">
      <dsp:nvSpPr>
        <dsp:cNvPr id="0" name=""/>
        <dsp:cNvSpPr/>
      </dsp:nvSpPr>
      <dsp:spPr>
        <a:xfrm>
          <a:off x="770466" y="0"/>
          <a:ext cx="4402667" cy="4402667"/>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BF536-1040-498A-8DEA-23148695EC97}">
      <dsp:nvSpPr>
        <dsp:cNvPr id="0" name=""/>
        <dsp:cNvSpPr/>
      </dsp:nvSpPr>
      <dsp:spPr>
        <a:xfrm>
          <a:off x="2971799" y="440696"/>
          <a:ext cx="2861733" cy="782505"/>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altLang="tr-TR" sz="1900" kern="1200"/>
            <a:t>Etik Değerler ve Dürüstlük</a:t>
          </a:r>
          <a:endParaRPr lang="tr-TR" sz="1900" kern="1200" dirty="0"/>
        </a:p>
      </dsp:txBody>
      <dsp:txXfrm>
        <a:off x="3009998" y="478895"/>
        <a:ext cx="2785335" cy="706107"/>
      </dsp:txXfrm>
    </dsp:sp>
    <dsp:sp modelId="{6F0619B2-BF91-4774-83E8-201A5772F3D0}">
      <dsp:nvSpPr>
        <dsp:cNvPr id="0" name=""/>
        <dsp:cNvSpPr/>
      </dsp:nvSpPr>
      <dsp:spPr>
        <a:xfrm>
          <a:off x="2971799" y="1321015"/>
          <a:ext cx="2861733" cy="782505"/>
        </a:xfrm>
        <a:prstGeom prst="round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altLang="tr-TR" sz="1900" kern="1200"/>
            <a:t>Misyon Organizasyon Yapısı ve Görevler</a:t>
          </a:r>
          <a:endParaRPr lang="tr-TR" sz="1900" kern="1200" dirty="0"/>
        </a:p>
      </dsp:txBody>
      <dsp:txXfrm>
        <a:off x="3009998" y="1359214"/>
        <a:ext cx="2785335" cy="706107"/>
      </dsp:txXfrm>
    </dsp:sp>
    <dsp:sp modelId="{AB9EA358-0134-4AA0-833A-341A7F05B91F}">
      <dsp:nvSpPr>
        <dsp:cNvPr id="0" name=""/>
        <dsp:cNvSpPr/>
      </dsp:nvSpPr>
      <dsp:spPr>
        <a:xfrm>
          <a:off x="2971799" y="2201333"/>
          <a:ext cx="2861733" cy="782505"/>
        </a:xfrm>
        <a:prstGeom prst="round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altLang="tr-TR" sz="1900" kern="1200"/>
            <a:t>Personelin Yeterliliği  ve Performansı</a:t>
          </a:r>
          <a:endParaRPr lang="tr-TR" sz="1900" kern="1200" dirty="0"/>
        </a:p>
      </dsp:txBody>
      <dsp:txXfrm>
        <a:off x="3009998" y="2239532"/>
        <a:ext cx="2785335" cy="706107"/>
      </dsp:txXfrm>
    </dsp:sp>
    <dsp:sp modelId="{7483C99B-CDEE-4D49-A4E0-E3E9857A1380}">
      <dsp:nvSpPr>
        <dsp:cNvPr id="0" name=""/>
        <dsp:cNvSpPr/>
      </dsp:nvSpPr>
      <dsp:spPr>
        <a:xfrm>
          <a:off x="2971799" y="3081651"/>
          <a:ext cx="2861733" cy="782505"/>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t>Yetki Devri</a:t>
          </a:r>
        </a:p>
      </dsp:txBody>
      <dsp:txXfrm>
        <a:off x="3009998" y="3119850"/>
        <a:ext cx="2785335" cy="706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7FB07-26F7-449D-B545-8788D9E4180A}">
      <dsp:nvSpPr>
        <dsp:cNvPr id="0" name=""/>
        <dsp:cNvSpPr/>
      </dsp:nvSpPr>
      <dsp:spPr>
        <a:xfrm rot="16200000">
          <a:off x="-1377769" y="2261189"/>
          <a:ext cx="3434080" cy="581178"/>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0" tIns="0" rIns="512567" bIns="0" numCol="1" spcCol="1270" anchor="t" anchorCtr="0">
          <a:noAutofit/>
        </a:bodyPr>
        <a:lstStyle/>
        <a:p>
          <a:pPr lvl="0" algn="r" defTabSz="889000">
            <a:lnSpc>
              <a:spcPct val="90000"/>
            </a:lnSpc>
            <a:spcBef>
              <a:spcPct val="0"/>
            </a:spcBef>
            <a:spcAft>
              <a:spcPct val="35000"/>
            </a:spcAft>
          </a:pPr>
          <a:r>
            <a:rPr lang="tr-TR" altLang="tr-TR" sz="2000" b="1" kern="1200" dirty="0">
              <a:latin typeface="Calibri" panose="020F0502020204030204" pitchFamily="34" charset="0"/>
              <a:cs typeface="Arial" panose="020B0604020202020204" pitchFamily="34" charset="0"/>
            </a:rPr>
            <a:t>RİSK  DEĞERLENDİRME STANDARTLARI</a:t>
          </a:r>
          <a:endParaRPr lang="tr-TR" sz="2000" kern="1200" dirty="0"/>
        </a:p>
      </dsp:txBody>
      <dsp:txXfrm>
        <a:off x="-1377769" y="2261189"/>
        <a:ext cx="3434080" cy="581178"/>
      </dsp:txXfrm>
    </dsp:sp>
    <dsp:sp modelId="{356CD54E-D4EA-43AA-8C83-6CF0960B79CE}">
      <dsp:nvSpPr>
        <dsp:cNvPr id="0" name=""/>
        <dsp:cNvSpPr/>
      </dsp:nvSpPr>
      <dsp:spPr>
        <a:xfrm>
          <a:off x="629859" y="834738"/>
          <a:ext cx="2894884" cy="343408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512567" rIns="220472" bIns="220472" numCol="1" spcCol="1270" anchor="t" anchorCtr="0">
          <a:noAutofit/>
        </a:bodyPr>
        <a:lstStyle/>
        <a:p>
          <a:pPr marL="228600" lvl="1" indent="-228600" algn="l" defTabSz="1066800">
            <a:lnSpc>
              <a:spcPct val="90000"/>
            </a:lnSpc>
            <a:spcBef>
              <a:spcPct val="0"/>
            </a:spcBef>
            <a:spcAft>
              <a:spcPct val="15000"/>
            </a:spcAft>
            <a:buChar char="••"/>
          </a:pPr>
          <a:r>
            <a:rPr lang="tr-TR" altLang="tr-TR" sz="2400" kern="1200" dirty="0">
              <a:solidFill>
                <a:schemeClr val="bg1"/>
              </a:solidFill>
            </a:rPr>
            <a:t>Planlama ve Programlama</a:t>
          </a:r>
          <a:endParaRPr lang="tr-TR" sz="2400" kern="1200" dirty="0"/>
        </a:p>
        <a:p>
          <a:pPr marL="228600" lvl="1" indent="-228600" algn="l" defTabSz="1066800">
            <a:lnSpc>
              <a:spcPct val="90000"/>
            </a:lnSpc>
            <a:spcBef>
              <a:spcPct val="0"/>
            </a:spcBef>
            <a:spcAft>
              <a:spcPct val="15000"/>
            </a:spcAft>
            <a:buChar char="••"/>
          </a:pPr>
          <a:r>
            <a:rPr lang="tr-TR" altLang="tr-TR" sz="2400" kern="1200" dirty="0">
              <a:solidFill>
                <a:schemeClr val="bg1"/>
              </a:solidFill>
            </a:rPr>
            <a:t>Risklerin Belirlenmesi ve Değerlendirilmesi</a:t>
          </a:r>
          <a:endParaRPr lang="tr-TR" sz="2400" kern="1200" dirty="0"/>
        </a:p>
      </dsp:txBody>
      <dsp:txXfrm>
        <a:off x="629859" y="834738"/>
        <a:ext cx="2894884" cy="3434080"/>
      </dsp:txXfrm>
    </dsp:sp>
    <dsp:sp modelId="{FE6AD243-45B0-491A-8226-53E213B4E9AE}">
      <dsp:nvSpPr>
        <dsp:cNvPr id="0" name=""/>
        <dsp:cNvSpPr/>
      </dsp:nvSpPr>
      <dsp:spPr>
        <a:xfrm>
          <a:off x="30339" y="40069"/>
          <a:ext cx="1162356" cy="116235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4D3FB-0F46-4131-BAD8-6A52BE92CF28}">
      <dsp:nvSpPr>
        <dsp:cNvPr id="0" name=""/>
        <dsp:cNvSpPr/>
      </dsp:nvSpPr>
      <dsp:spPr>
        <a:xfrm rot="16200000">
          <a:off x="2845193" y="2101080"/>
          <a:ext cx="3434080" cy="581178"/>
        </a:xfrm>
        <a:prstGeom prst="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0" tIns="0" rIns="512567" bIns="0" numCol="1" spcCol="1270" anchor="t" anchorCtr="0">
          <a:noAutofit/>
        </a:bodyPr>
        <a:lstStyle/>
        <a:p>
          <a:pPr lvl="0" algn="r" defTabSz="889000">
            <a:lnSpc>
              <a:spcPct val="90000"/>
            </a:lnSpc>
            <a:spcBef>
              <a:spcPct val="0"/>
            </a:spcBef>
            <a:spcAft>
              <a:spcPct val="35000"/>
            </a:spcAft>
          </a:pPr>
          <a:r>
            <a:rPr lang="tr-TR" sz="2000" kern="1200" dirty="0"/>
            <a:t>Kontrol Faaliyeti Standartları</a:t>
          </a:r>
        </a:p>
      </dsp:txBody>
      <dsp:txXfrm>
        <a:off x="2845193" y="2101080"/>
        <a:ext cx="3434080" cy="581178"/>
      </dsp:txXfrm>
    </dsp:sp>
    <dsp:sp modelId="{5EAE0708-EC3B-4A62-9D58-CD1F1357D274}">
      <dsp:nvSpPr>
        <dsp:cNvPr id="0" name=""/>
        <dsp:cNvSpPr/>
      </dsp:nvSpPr>
      <dsp:spPr>
        <a:xfrm>
          <a:off x="4852822" y="310719"/>
          <a:ext cx="2894884" cy="3886829"/>
        </a:xfrm>
        <a:prstGeom prst="rect">
          <a:avLst/>
        </a:prstGeom>
        <a:solidFill>
          <a:srgbClr val="D1B3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12567" rIns="170688" bIns="170688" numCol="1" spcCol="1270" anchor="t" anchorCtr="0">
          <a:noAutofit/>
        </a:bodyPr>
        <a:lstStyle/>
        <a:p>
          <a:pPr marL="228600" lvl="1" indent="-228600" algn="l" defTabSz="1066800">
            <a:lnSpc>
              <a:spcPct val="90000"/>
            </a:lnSpc>
            <a:spcBef>
              <a:spcPct val="0"/>
            </a:spcBef>
            <a:spcAft>
              <a:spcPct val="15000"/>
            </a:spcAft>
            <a:buChar char="••"/>
          </a:pPr>
          <a:r>
            <a:rPr lang="tr-TR" altLang="tr-TR" sz="2400" kern="1200" dirty="0">
              <a:solidFill>
                <a:schemeClr val="bg1"/>
              </a:solidFill>
            </a:rPr>
            <a:t>Kontrol Stratejileri ve Yönetimleri</a:t>
          </a:r>
          <a:endParaRPr lang="tr-TR" sz="2400" kern="1200" dirty="0"/>
        </a:p>
        <a:p>
          <a:pPr marL="228600" lvl="1" indent="-228600" algn="l" defTabSz="1066800">
            <a:lnSpc>
              <a:spcPct val="90000"/>
            </a:lnSpc>
            <a:spcBef>
              <a:spcPct val="0"/>
            </a:spcBef>
            <a:spcAft>
              <a:spcPct val="15000"/>
            </a:spcAft>
            <a:buChar char="••"/>
          </a:pPr>
          <a:r>
            <a:rPr lang="tr-TR" altLang="tr-TR" sz="2400" kern="1200" dirty="0">
              <a:solidFill>
                <a:schemeClr val="bg1"/>
              </a:solidFill>
            </a:rPr>
            <a:t>Prosedürlerin Belirlenmesi ve Değerlendirilmesi</a:t>
          </a:r>
          <a:endParaRPr lang="tr-TR" sz="2400" kern="1200" dirty="0"/>
        </a:p>
        <a:p>
          <a:pPr marL="228600" lvl="1" indent="-228600" algn="l" defTabSz="1066800">
            <a:lnSpc>
              <a:spcPct val="90000"/>
            </a:lnSpc>
            <a:spcBef>
              <a:spcPct val="0"/>
            </a:spcBef>
            <a:spcAft>
              <a:spcPct val="15000"/>
            </a:spcAft>
            <a:buChar char="••"/>
          </a:pPr>
          <a:r>
            <a:rPr lang="tr-TR" altLang="tr-TR" sz="2400" kern="1200" dirty="0">
              <a:solidFill>
                <a:schemeClr val="bg1"/>
              </a:solidFill>
            </a:rPr>
            <a:t>Hiyerarşik Kontroller</a:t>
          </a:r>
          <a:endParaRPr lang="tr-TR" sz="2400" kern="1200" dirty="0"/>
        </a:p>
        <a:p>
          <a:pPr marL="228600" lvl="1" indent="-228600" algn="l" defTabSz="1066800">
            <a:lnSpc>
              <a:spcPct val="90000"/>
            </a:lnSpc>
            <a:spcBef>
              <a:spcPct val="0"/>
            </a:spcBef>
            <a:spcAft>
              <a:spcPct val="15000"/>
            </a:spcAft>
            <a:buChar char="••"/>
          </a:pPr>
          <a:r>
            <a:rPr lang="tr-TR" altLang="tr-TR" sz="2400" kern="1200" dirty="0">
              <a:solidFill>
                <a:schemeClr val="bg1"/>
              </a:solidFill>
            </a:rPr>
            <a:t>Görevler Ayrılığı</a:t>
          </a:r>
          <a:endParaRPr lang="tr-TR" sz="2400" kern="1200" dirty="0"/>
        </a:p>
        <a:p>
          <a:pPr marL="228600" lvl="1" indent="-228600" algn="l" defTabSz="1066800">
            <a:lnSpc>
              <a:spcPct val="90000"/>
            </a:lnSpc>
            <a:spcBef>
              <a:spcPct val="0"/>
            </a:spcBef>
            <a:spcAft>
              <a:spcPct val="15000"/>
            </a:spcAft>
            <a:buChar char="••"/>
          </a:pPr>
          <a:r>
            <a:rPr lang="tr-TR" altLang="tr-TR" sz="2400" kern="1200" dirty="0">
              <a:solidFill>
                <a:schemeClr val="bg1"/>
              </a:solidFill>
            </a:rPr>
            <a:t>Faaliyetlerin Sürekliliği</a:t>
          </a:r>
        </a:p>
        <a:p>
          <a:pPr marL="228600" lvl="1" indent="-228600" algn="l" defTabSz="1066800">
            <a:lnSpc>
              <a:spcPct val="90000"/>
            </a:lnSpc>
            <a:spcBef>
              <a:spcPct val="0"/>
            </a:spcBef>
            <a:spcAft>
              <a:spcPct val="15000"/>
            </a:spcAft>
            <a:buChar char="••"/>
          </a:pPr>
          <a:r>
            <a:rPr lang="tr-TR" altLang="tr-TR" sz="2400" kern="1200" dirty="0">
              <a:solidFill>
                <a:schemeClr val="bg1"/>
              </a:solidFill>
            </a:rPr>
            <a:t>Bilgi Sistemleri Kontrolleri</a:t>
          </a:r>
        </a:p>
      </dsp:txBody>
      <dsp:txXfrm>
        <a:off x="4852822" y="310719"/>
        <a:ext cx="2894884" cy="3886829"/>
      </dsp:txXfrm>
    </dsp:sp>
    <dsp:sp modelId="{B53DFC8C-CA24-417B-805F-FC62BB6C3057}">
      <dsp:nvSpPr>
        <dsp:cNvPr id="0" name=""/>
        <dsp:cNvSpPr/>
      </dsp:nvSpPr>
      <dsp:spPr>
        <a:xfrm>
          <a:off x="4271644" y="0"/>
          <a:ext cx="1162356" cy="842139"/>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8C1E1-098E-4301-AF6C-D412BD7E7079}">
      <dsp:nvSpPr>
        <dsp:cNvPr id="0" name=""/>
        <dsp:cNvSpPr/>
      </dsp:nvSpPr>
      <dsp:spPr>
        <a:xfrm>
          <a:off x="839257" y="0"/>
          <a:ext cx="2751666" cy="6879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kumimoji="0" lang="tr-TR" altLang="tr-TR" sz="1800" b="1" i="0" u="none" strike="noStrike" kern="1200" cap="none" normalizeH="0" baseline="0" dirty="0">
              <a:ln/>
              <a:effectLst/>
              <a:latin typeface="Calibri" panose="020F0502020204030204" pitchFamily="34" charset="0"/>
              <a:cs typeface="Arial" panose="020B0604020202020204" pitchFamily="34" charset="0"/>
            </a:rPr>
            <a:t>BİLGİ VE İLETİŞİM</a:t>
          </a:r>
        </a:p>
        <a:p>
          <a:pPr lvl="0" algn="ctr" defTabSz="800100" rtl="0">
            <a:lnSpc>
              <a:spcPct val="90000"/>
            </a:lnSpc>
            <a:spcBef>
              <a:spcPct val="0"/>
            </a:spcBef>
            <a:spcAft>
              <a:spcPct val="35000"/>
            </a:spcAft>
          </a:pPr>
          <a:r>
            <a:rPr kumimoji="0" lang="tr-TR" altLang="tr-TR" sz="1800" b="1" i="0" u="none" strike="noStrike" kern="1200" cap="none" normalizeH="0" baseline="0" dirty="0">
              <a:ln/>
              <a:effectLst/>
              <a:latin typeface="Calibri" panose="020F0502020204030204" pitchFamily="34" charset="0"/>
              <a:cs typeface="Arial" panose="020B0604020202020204" pitchFamily="34" charset="0"/>
            </a:rPr>
            <a:t>STANDARTLARI</a:t>
          </a:r>
          <a:endParaRPr lang="tr-TR" sz="1800" kern="1200" dirty="0"/>
        </a:p>
      </dsp:txBody>
      <dsp:txXfrm>
        <a:off x="859405" y="20148"/>
        <a:ext cx="2711370" cy="647620"/>
      </dsp:txXfrm>
    </dsp:sp>
    <dsp:sp modelId="{2300470B-412C-42E4-8081-26E0A78B13DC}">
      <dsp:nvSpPr>
        <dsp:cNvPr id="0" name=""/>
        <dsp:cNvSpPr/>
      </dsp:nvSpPr>
      <dsp:spPr>
        <a:xfrm rot="5400000">
          <a:off x="2154898" y="748109"/>
          <a:ext cx="120385" cy="12038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90CEB0-6A2E-46FE-AFA8-7EB89E4E0290}">
      <dsp:nvSpPr>
        <dsp:cNvPr id="0" name=""/>
        <dsp:cNvSpPr/>
      </dsp:nvSpPr>
      <dsp:spPr>
        <a:xfrm>
          <a:off x="839257" y="928687"/>
          <a:ext cx="2751666" cy="687916"/>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altLang="tr-TR" sz="1800" kern="1200"/>
            <a:t>Bilgi ve</a:t>
          </a:r>
        </a:p>
        <a:p>
          <a:pPr lvl="0" algn="ctr" defTabSz="800100">
            <a:lnSpc>
              <a:spcPct val="90000"/>
            </a:lnSpc>
            <a:spcBef>
              <a:spcPct val="0"/>
            </a:spcBef>
            <a:spcAft>
              <a:spcPct val="35000"/>
            </a:spcAft>
          </a:pPr>
          <a:r>
            <a:rPr lang="tr-TR" altLang="tr-TR" sz="1800" kern="1200"/>
            <a:t>İletişim</a:t>
          </a:r>
          <a:endParaRPr lang="tr-TR" sz="1800" kern="1200" dirty="0"/>
        </a:p>
      </dsp:txBody>
      <dsp:txXfrm>
        <a:off x="859405" y="948835"/>
        <a:ext cx="2711370" cy="647620"/>
      </dsp:txXfrm>
    </dsp:sp>
    <dsp:sp modelId="{281B4347-DD8D-4DB7-B3D0-2DCCDDCDE647}">
      <dsp:nvSpPr>
        <dsp:cNvPr id="0" name=""/>
        <dsp:cNvSpPr/>
      </dsp:nvSpPr>
      <dsp:spPr>
        <a:xfrm rot="5400000">
          <a:off x="2154898" y="1676797"/>
          <a:ext cx="120385" cy="120385"/>
        </a:xfrm>
        <a:prstGeom prst="rightArrow">
          <a:avLst>
            <a:gd name="adj1" fmla="val 66700"/>
            <a:gd name="adj2" fmla="val 5000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73DB23-6E8A-4753-AB3D-3FB5B05B9C84}">
      <dsp:nvSpPr>
        <dsp:cNvPr id="0" name=""/>
        <dsp:cNvSpPr/>
      </dsp:nvSpPr>
      <dsp:spPr>
        <a:xfrm>
          <a:off x="839257" y="1857375"/>
          <a:ext cx="2751666" cy="687916"/>
        </a:xfrm>
        <a:prstGeom prst="roundRect">
          <a:avLst>
            <a:gd name="adj" fmla="val 10000"/>
          </a:avLst>
        </a:prstGeom>
        <a:solidFill>
          <a:schemeClr val="accent5">
            <a:tint val="40000"/>
            <a:alpha val="90000"/>
            <a:hueOff val="-1478351"/>
            <a:satOff val="-2563"/>
            <a:lumOff val="-258"/>
            <a:alphaOff val="0"/>
          </a:schemeClr>
        </a:solidFill>
        <a:ln w="12700" cap="flat" cmpd="sng" algn="ctr">
          <a:solidFill>
            <a:schemeClr val="accent5">
              <a:tint val="40000"/>
              <a:alpha val="90000"/>
              <a:hueOff val="-1478351"/>
              <a:satOff val="-2563"/>
              <a:lumOff val="-2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altLang="tr-TR" sz="1800" kern="1200"/>
            <a:t>Raporlama</a:t>
          </a:r>
          <a:endParaRPr lang="tr-TR" sz="1800" kern="1200" dirty="0"/>
        </a:p>
      </dsp:txBody>
      <dsp:txXfrm>
        <a:off x="859405" y="1877523"/>
        <a:ext cx="2711370" cy="647620"/>
      </dsp:txXfrm>
    </dsp:sp>
    <dsp:sp modelId="{8819D945-4E23-467F-A7B9-88989289862F}">
      <dsp:nvSpPr>
        <dsp:cNvPr id="0" name=""/>
        <dsp:cNvSpPr/>
      </dsp:nvSpPr>
      <dsp:spPr>
        <a:xfrm rot="5400000">
          <a:off x="2154898" y="2605484"/>
          <a:ext cx="120385" cy="120385"/>
        </a:xfrm>
        <a:prstGeom prst="rightArrow">
          <a:avLst>
            <a:gd name="adj1" fmla="val 66700"/>
            <a:gd name="adj2" fmla="val 5000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015250-1BFA-42F4-AF7C-7B477721CB43}">
      <dsp:nvSpPr>
        <dsp:cNvPr id="0" name=""/>
        <dsp:cNvSpPr/>
      </dsp:nvSpPr>
      <dsp:spPr>
        <a:xfrm>
          <a:off x="839257" y="2786062"/>
          <a:ext cx="2751666" cy="687916"/>
        </a:xfrm>
        <a:prstGeom prst="roundRect">
          <a:avLst>
            <a:gd name="adj" fmla="val 10000"/>
          </a:avLst>
        </a:prstGeom>
        <a:solidFill>
          <a:schemeClr val="accent5">
            <a:tint val="40000"/>
            <a:alpha val="90000"/>
            <a:hueOff val="-2956702"/>
            <a:satOff val="-5126"/>
            <a:lumOff val="-516"/>
            <a:alphaOff val="0"/>
          </a:schemeClr>
        </a:solidFill>
        <a:ln w="12700" cap="flat" cmpd="sng" algn="ctr">
          <a:solidFill>
            <a:schemeClr val="accent5">
              <a:tint val="40000"/>
              <a:alpha val="90000"/>
              <a:hueOff val="-2956702"/>
              <a:satOff val="-5126"/>
              <a:lumOff val="-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altLang="tr-TR" sz="1800" kern="1200"/>
            <a:t>Kayıt ve Dosyalama Sistemi</a:t>
          </a:r>
          <a:endParaRPr lang="tr-TR" sz="1800" kern="1200" dirty="0"/>
        </a:p>
      </dsp:txBody>
      <dsp:txXfrm>
        <a:off x="859405" y="2806210"/>
        <a:ext cx="2711370" cy="647620"/>
      </dsp:txXfrm>
    </dsp:sp>
    <dsp:sp modelId="{BBF735F5-1CEF-4399-AD7F-568E4D8283B7}">
      <dsp:nvSpPr>
        <dsp:cNvPr id="0" name=""/>
        <dsp:cNvSpPr/>
      </dsp:nvSpPr>
      <dsp:spPr>
        <a:xfrm rot="5400000">
          <a:off x="2154898" y="3534172"/>
          <a:ext cx="120385" cy="120385"/>
        </a:xfrm>
        <a:prstGeom prst="rightArrow">
          <a:avLst>
            <a:gd name="adj1" fmla="val 66700"/>
            <a:gd name="adj2" fmla="val 5000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3B73FB-2B17-46DF-AD85-9EA18B1C0541}">
      <dsp:nvSpPr>
        <dsp:cNvPr id="0" name=""/>
        <dsp:cNvSpPr/>
      </dsp:nvSpPr>
      <dsp:spPr>
        <a:xfrm>
          <a:off x="839257" y="3714750"/>
          <a:ext cx="2751666" cy="687916"/>
        </a:xfrm>
        <a:prstGeom prst="roundRect">
          <a:avLst>
            <a:gd name="adj" fmla="val 10000"/>
          </a:avLst>
        </a:prstGeom>
        <a:solidFill>
          <a:schemeClr val="accent5">
            <a:tint val="40000"/>
            <a:alpha val="90000"/>
            <a:hueOff val="-4435053"/>
            <a:satOff val="-7690"/>
            <a:lumOff val="-773"/>
            <a:alphaOff val="0"/>
          </a:schemeClr>
        </a:solidFill>
        <a:ln w="12700" cap="flat" cmpd="sng" algn="ctr">
          <a:solidFill>
            <a:schemeClr val="accent5">
              <a:tint val="40000"/>
              <a:alpha val="90000"/>
              <a:hueOff val="-4435053"/>
              <a:satOff val="-7690"/>
              <a:lumOff val="-7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altLang="tr-TR" sz="1800" kern="1200"/>
            <a:t>Hata, Usulsüzlük ve Yolsuzlukların Bildirilmesi</a:t>
          </a:r>
          <a:endParaRPr lang="tr-TR" sz="1800" kern="1200" dirty="0"/>
        </a:p>
      </dsp:txBody>
      <dsp:txXfrm>
        <a:off x="859405" y="3734898"/>
        <a:ext cx="2711370" cy="647620"/>
      </dsp:txXfrm>
    </dsp:sp>
    <dsp:sp modelId="{BD880384-E43B-4B1B-B8AD-BA4A73866C99}">
      <dsp:nvSpPr>
        <dsp:cNvPr id="0" name=""/>
        <dsp:cNvSpPr/>
      </dsp:nvSpPr>
      <dsp:spPr>
        <a:xfrm>
          <a:off x="3976158" y="0"/>
          <a:ext cx="2751666" cy="68791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kumimoji="0" lang="tr-TR" altLang="tr-TR" sz="1800" b="1" i="0" u="none" strike="noStrike" kern="1200" cap="none" normalizeH="0" baseline="0">
              <a:ln/>
              <a:effectLst/>
              <a:latin typeface="Calibri" panose="020F0502020204030204" pitchFamily="34" charset="0"/>
              <a:cs typeface="Arial" panose="020B0604020202020204" pitchFamily="34" charset="0"/>
            </a:rPr>
            <a:t>İZLEME</a:t>
          </a:r>
        </a:p>
        <a:p>
          <a:pPr lvl="0" algn="ctr" defTabSz="800100" rtl="0">
            <a:lnSpc>
              <a:spcPct val="90000"/>
            </a:lnSpc>
            <a:spcBef>
              <a:spcPct val="0"/>
            </a:spcBef>
            <a:spcAft>
              <a:spcPct val="35000"/>
            </a:spcAft>
          </a:pPr>
          <a:r>
            <a:rPr kumimoji="0" lang="tr-TR" altLang="tr-TR" sz="1800" b="1" i="0" u="none" strike="noStrike" kern="1200" cap="none" normalizeH="0" baseline="0">
              <a:ln/>
              <a:effectLst/>
              <a:latin typeface="Calibri" panose="020F0502020204030204" pitchFamily="34" charset="0"/>
              <a:cs typeface="Arial" panose="020B0604020202020204" pitchFamily="34" charset="0"/>
            </a:rPr>
            <a:t>STANDARTLARI</a:t>
          </a:r>
          <a:endParaRPr lang="tr-TR" sz="1800" kern="1200" dirty="0"/>
        </a:p>
      </dsp:txBody>
      <dsp:txXfrm>
        <a:off x="3996306" y="20148"/>
        <a:ext cx="2711370" cy="647620"/>
      </dsp:txXfrm>
    </dsp:sp>
    <dsp:sp modelId="{95A1FCD1-6B58-49BA-A6F5-8F385D33B77C}">
      <dsp:nvSpPr>
        <dsp:cNvPr id="0" name=""/>
        <dsp:cNvSpPr/>
      </dsp:nvSpPr>
      <dsp:spPr>
        <a:xfrm rot="5400000">
          <a:off x="5291798" y="748109"/>
          <a:ext cx="120385" cy="120385"/>
        </a:xfrm>
        <a:prstGeom prst="rightArrow">
          <a:avLst>
            <a:gd name="adj1" fmla="val 66700"/>
            <a:gd name="adj2" fmla="val 5000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F8E52-0DA9-457A-9646-074CEA87CB47}">
      <dsp:nvSpPr>
        <dsp:cNvPr id="0" name=""/>
        <dsp:cNvSpPr/>
      </dsp:nvSpPr>
      <dsp:spPr>
        <a:xfrm>
          <a:off x="3976158" y="928687"/>
          <a:ext cx="2751666" cy="687916"/>
        </a:xfrm>
        <a:prstGeom prst="roundRect">
          <a:avLst>
            <a:gd name="adj" fmla="val 10000"/>
          </a:avLst>
        </a:prstGeom>
        <a:solidFill>
          <a:schemeClr val="accent5">
            <a:tint val="40000"/>
            <a:alpha val="90000"/>
            <a:hueOff val="-5913404"/>
            <a:satOff val="-10253"/>
            <a:lumOff val="-1031"/>
            <a:alphaOff val="0"/>
          </a:schemeClr>
        </a:solidFill>
        <a:ln w="12700" cap="flat" cmpd="sng" algn="ctr">
          <a:solidFill>
            <a:schemeClr val="accent5">
              <a:tint val="40000"/>
              <a:alpha val="90000"/>
              <a:hueOff val="-5913404"/>
              <a:satOff val="-10253"/>
              <a:lumOff val="-1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altLang="tr-TR" sz="1800" kern="1200"/>
            <a:t>İç Kontrolün</a:t>
          </a:r>
        </a:p>
        <a:p>
          <a:pPr lvl="0" algn="ctr" defTabSz="800100">
            <a:lnSpc>
              <a:spcPct val="90000"/>
            </a:lnSpc>
            <a:spcBef>
              <a:spcPct val="0"/>
            </a:spcBef>
            <a:spcAft>
              <a:spcPct val="35000"/>
            </a:spcAft>
          </a:pPr>
          <a:r>
            <a:rPr lang="tr-TR" altLang="tr-TR" sz="1800" kern="1200"/>
            <a:t>Değerlendirilmesi</a:t>
          </a:r>
          <a:endParaRPr lang="tr-TR" sz="1800" kern="1200" dirty="0"/>
        </a:p>
      </dsp:txBody>
      <dsp:txXfrm>
        <a:off x="3996306" y="948835"/>
        <a:ext cx="2711370" cy="647620"/>
      </dsp:txXfrm>
    </dsp:sp>
    <dsp:sp modelId="{6831CA26-AAD9-40AD-8E94-B8B6FAF1DB83}">
      <dsp:nvSpPr>
        <dsp:cNvPr id="0" name=""/>
        <dsp:cNvSpPr/>
      </dsp:nvSpPr>
      <dsp:spPr>
        <a:xfrm rot="5400000">
          <a:off x="5291798" y="1676797"/>
          <a:ext cx="120385" cy="120385"/>
        </a:xfrm>
        <a:prstGeom prst="rightArrow">
          <a:avLst>
            <a:gd name="adj1" fmla="val 667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1A3AE-481D-4BE7-8E2D-DEA92126306F}">
      <dsp:nvSpPr>
        <dsp:cNvPr id="0" name=""/>
        <dsp:cNvSpPr/>
      </dsp:nvSpPr>
      <dsp:spPr>
        <a:xfrm>
          <a:off x="3976158" y="1857375"/>
          <a:ext cx="2751666" cy="687916"/>
        </a:xfrm>
        <a:prstGeom prst="roundRect">
          <a:avLst>
            <a:gd name="adj" fmla="val 1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altLang="tr-TR" sz="1800" kern="1200"/>
            <a:t>İç Denetim</a:t>
          </a:r>
          <a:endParaRPr lang="tr-TR" sz="1800" kern="1200" dirty="0"/>
        </a:p>
      </dsp:txBody>
      <dsp:txXfrm>
        <a:off x="3996306" y="1877523"/>
        <a:ext cx="2711370" cy="6476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D4C0B-49F1-46FB-91CD-C334304311F8}" type="datetimeFigureOut">
              <a:rPr lang="tr-TR" smtClean="0"/>
              <a:t>2.04.2026</a:t>
            </a:fld>
            <a:endParaRPr lang="tr-TR"/>
          </a:p>
        </p:txBody>
      </p:sp>
      <p:sp>
        <p:nvSpPr>
          <p:cNvPr id="4" name="Slayt Resmi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A59D2-30FC-4C11-9682-AF7ACD6376B2}" type="slidenum">
              <a:rPr lang="tr-TR" smtClean="0"/>
              <a:t>‹#›</a:t>
            </a:fld>
            <a:endParaRPr lang="tr-TR"/>
          </a:p>
        </p:txBody>
      </p:sp>
    </p:spTree>
    <p:extLst>
      <p:ext uri="{BB962C8B-B14F-4D97-AF65-F5344CB8AC3E}">
        <p14:creationId xmlns:p14="http://schemas.microsoft.com/office/powerpoint/2010/main" val="161981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3</a:t>
            </a:fld>
            <a:endParaRPr lang="tr-TR"/>
          </a:p>
        </p:txBody>
      </p:sp>
    </p:spTree>
    <p:extLst>
      <p:ext uri="{BB962C8B-B14F-4D97-AF65-F5344CB8AC3E}">
        <p14:creationId xmlns:p14="http://schemas.microsoft.com/office/powerpoint/2010/main" val="226280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16</a:t>
            </a:fld>
            <a:endParaRPr lang="tr-TR"/>
          </a:p>
        </p:txBody>
      </p:sp>
    </p:spTree>
    <p:extLst>
      <p:ext uri="{BB962C8B-B14F-4D97-AF65-F5344CB8AC3E}">
        <p14:creationId xmlns:p14="http://schemas.microsoft.com/office/powerpoint/2010/main" val="160751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24</a:t>
            </a:fld>
            <a:endParaRPr lang="tr-TR"/>
          </a:p>
        </p:txBody>
      </p:sp>
    </p:spTree>
    <p:extLst>
      <p:ext uri="{BB962C8B-B14F-4D97-AF65-F5344CB8AC3E}">
        <p14:creationId xmlns:p14="http://schemas.microsoft.com/office/powerpoint/2010/main" val="401912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28</a:t>
            </a:fld>
            <a:endParaRPr lang="tr-TR"/>
          </a:p>
        </p:txBody>
      </p:sp>
    </p:spTree>
    <p:extLst>
      <p:ext uri="{BB962C8B-B14F-4D97-AF65-F5344CB8AC3E}">
        <p14:creationId xmlns:p14="http://schemas.microsoft.com/office/powerpoint/2010/main" val="237823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29</a:t>
            </a:fld>
            <a:endParaRPr lang="tr-TR"/>
          </a:p>
        </p:txBody>
      </p:sp>
    </p:spTree>
    <p:extLst>
      <p:ext uri="{BB962C8B-B14F-4D97-AF65-F5344CB8AC3E}">
        <p14:creationId xmlns:p14="http://schemas.microsoft.com/office/powerpoint/2010/main" val="260518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4</a:t>
            </a:fld>
            <a:endParaRPr lang="tr-TR"/>
          </a:p>
        </p:txBody>
      </p:sp>
    </p:spTree>
    <p:extLst>
      <p:ext uri="{BB962C8B-B14F-4D97-AF65-F5344CB8AC3E}">
        <p14:creationId xmlns:p14="http://schemas.microsoft.com/office/powerpoint/2010/main" val="79660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Sayıştay Kanunu Madde 35-36 *Düzenlilik Denetim Rehberi</a:t>
            </a:r>
            <a:endParaRPr lang="tr-TR" dirty="0"/>
          </a:p>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6</a:t>
            </a:fld>
            <a:endParaRPr lang="tr-TR"/>
          </a:p>
        </p:txBody>
      </p:sp>
    </p:spTree>
    <p:extLst>
      <p:ext uri="{BB962C8B-B14F-4D97-AF65-F5344CB8AC3E}">
        <p14:creationId xmlns:p14="http://schemas.microsoft.com/office/powerpoint/2010/main" val="214246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8</a:t>
            </a:fld>
            <a:endParaRPr lang="tr-TR"/>
          </a:p>
        </p:txBody>
      </p:sp>
    </p:spTree>
    <p:extLst>
      <p:ext uri="{BB962C8B-B14F-4D97-AF65-F5344CB8AC3E}">
        <p14:creationId xmlns:p14="http://schemas.microsoft.com/office/powerpoint/2010/main" val="399380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9</a:t>
            </a:fld>
            <a:endParaRPr lang="tr-TR"/>
          </a:p>
        </p:txBody>
      </p:sp>
    </p:spTree>
    <p:extLst>
      <p:ext uri="{BB962C8B-B14F-4D97-AF65-F5344CB8AC3E}">
        <p14:creationId xmlns:p14="http://schemas.microsoft.com/office/powerpoint/2010/main" val="304749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10</a:t>
            </a:fld>
            <a:endParaRPr lang="tr-TR"/>
          </a:p>
        </p:txBody>
      </p:sp>
    </p:spTree>
    <p:extLst>
      <p:ext uri="{BB962C8B-B14F-4D97-AF65-F5344CB8AC3E}">
        <p14:creationId xmlns:p14="http://schemas.microsoft.com/office/powerpoint/2010/main" val="208373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11</a:t>
            </a:fld>
            <a:endParaRPr lang="tr-TR"/>
          </a:p>
        </p:txBody>
      </p:sp>
    </p:spTree>
    <p:extLst>
      <p:ext uri="{BB962C8B-B14F-4D97-AF65-F5344CB8AC3E}">
        <p14:creationId xmlns:p14="http://schemas.microsoft.com/office/powerpoint/2010/main" val="320376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12</a:t>
            </a:fld>
            <a:endParaRPr lang="tr-TR"/>
          </a:p>
        </p:txBody>
      </p:sp>
    </p:spTree>
    <p:extLst>
      <p:ext uri="{BB962C8B-B14F-4D97-AF65-F5344CB8AC3E}">
        <p14:creationId xmlns:p14="http://schemas.microsoft.com/office/powerpoint/2010/main" val="111132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13</a:t>
            </a:fld>
            <a:endParaRPr lang="tr-TR"/>
          </a:p>
        </p:txBody>
      </p:sp>
    </p:spTree>
    <p:extLst>
      <p:ext uri="{BB962C8B-B14F-4D97-AF65-F5344CB8AC3E}">
        <p14:creationId xmlns:p14="http://schemas.microsoft.com/office/powerpoint/2010/main" val="330259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2.04.2026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lvl3pPr marL="1371600" indent="-457200">
              <a:buClr>
                <a:srgbClr val="FF3399"/>
              </a:buClr>
              <a:buFont typeface="+mj-lt"/>
              <a:buAutoNum type="alphaLcParenR"/>
              <a:defRPr/>
            </a:lvl3pPr>
          </a:lstStyle>
          <a:p>
            <a:pPr lvl="0"/>
            <a:r>
              <a:rPr lang="tr-TR" dirty="0"/>
              <a:t>Asıl metin stillerini düzenlemek için tıklatın</a:t>
            </a:r>
          </a:p>
          <a:p>
            <a:pPr lvl="1"/>
            <a:r>
              <a:rPr lang="tr-TR" dirty="0"/>
              <a:t>İkinci düzey</a:t>
            </a:r>
          </a:p>
          <a:p>
            <a:pPr lvl="2"/>
            <a:endParaRPr lang="tr-TR" dirty="0"/>
          </a:p>
          <a:p>
            <a:pPr lvl="2"/>
            <a:endParaRPr lang="tr-TR" dirty="0"/>
          </a:p>
        </p:txBody>
      </p:sp>
      <p:sp>
        <p:nvSpPr>
          <p:cNvPr id="4" name="Date Placeholder 3"/>
          <p:cNvSpPr>
            <a:spLocks noGrp="1"/>
          </p:cNvSpPr>
          <p:nvPr>
            <p:ph type="dt" sz="half" idx="10"/>
          </p:nvPr>
        </p:nvSpPr>
        <p:spPr/>
        <p:txBody>
          <a:bodyPr/>
          <a:lstStyle/>
          <a:p>
            <a:fld id="{1F5EB0EE-48F2-45EB-8D7D-48E54675DB95}" type="datetimeFigureOut">
              <a:rPr lang="tr-TR" smtClean="0"/>
              <a:t>2.04.2026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2.04.2026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2.04.2026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2.04.2026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2.04.2026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2.04.2026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2.04.2026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2.04.2026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2.04.2026</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Clr>
          <a:srgbClr val="FF3399"/>
        </a:buClr>
        <a:buFont typeface="Arial" panose="020B0604020202020204" pitchFamily="34" charset="0"/>
        <a:buChar char="•"/>
        <a:defRPr sz="2400" kern="1200">
          <a:solidFill>
            <a:srgbClr val="FF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hyperlink" Target="ekler%20(mevzuat)/2020-2021%20y&#305;l&#305;%20i&#231;%20kontrol%20eylem%20plan&#305;.xls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ekler%20(mevzuat)/2020-2021%20y&#305;l&#305;%20i&#231;%20kontrol%20eylem%20plan&#305;.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Risk%20Say&#305;lar&#305;%20Listesi.xlsx" TargetMode="External"/><Relationship Id="rId5" Type="http://schemas.openxmlformats.org/officeDocument/2006/relationships/hyperlink" Target="s&#252;re&#231;/Besilik%20S&#305;&#287;&#305;r%20&#304;thalat&#305;%20Kontrol%20Belgesi%20D&#252;zenlenmesi%20ve%20&#304;thalat%20&#304;&#351;lemleri%20S&#252;reci.vsd" TargetMode="External"/><Relationship Id="rId4" Type="http://schemas.openxmlformats.org/officeDocument/2006/relationships/hyperlink" Target="S&#252;re&#231;%20Hiyerar&#351;isi/Bakanl&#305;&#287;&#305;m&#305;z%20Birimleri%20S&#252;re&#231;%20Hiyerar&#351;isi/Bakanl&#305;k%20S&#252;re&#231;%20Hiyerar&#351;isi.vs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hyperlink" Target="Risk%20Say&#305;lar&#305;%20Listesi.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304;&#199;%20KONTROL%20S&#304;STEM&#304;.pptx#-1,36,&#304;&#231; Denetim Biriminin &#304;&#231; Kontrol Denetimi"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304;&#199;%20KONTROL%20S&#304;STEM&#304;.pptx#-1,35,SAYI&#350;TAY BA&#350;KANLI&#286;I 2019 YILI DENET&#304;M RAPOR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1495"/>
          </a:xfrm>
          <a:prstGeom prst="rect">
            <a:avLst/>
          </a:prstGeom>
        </p:spPr>
      </p:pic>
    </p:spTree>
    <p:extLst>
      <p:ext uri="{BB962C8B-B14F-4D97-AF65-F5344CB8AC3E}">
        <p14:creationId xmlns:p14="http://schemas.microsoft.com/office/powerpoint/2010/main" val="362983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117480880"/>
              </p:ext>
            </p:extLst>
          </p:nvPr>
        </p:nvGraphicFramePr>
        <p:xfrm>
          <a:off x="1651000" y="1227667"/>
          <a:ext cx="7796389"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87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nvGraphicFramePr>
        <p:xfrm>
          <a:off x="1651000" y="1227667"/>
          <a:ext cx="7567083"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16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6737" y="279022"/>
            <a:ext cx="8543925" cy="557436"/>
          </a:xfrm>
        </p:spPr>
        <p:txBody>
          <a:bodyPr>
            <a:normAutofit fontScale="90000"/>
          </a:bodyPr>
          <a:lstStyle/>
          <a:p>
            <a:pPr algn="ctr"/>
            <a:r>
              <a:rPr lang="tr-TR" sz="2800" b="1" dirty="0">
                <a:solidFill>
                  <a:srgbClr val="681D44"/>
                </a:solidFill>
                <a:latin typeface="Times New Roman" panose="02020603050405020304" pitchFamily="18" charset="0"/>
                <a:cs typeface="Times New Roman" panose="02020603050405020304" pitchFamily="18" charset="0"/>
              </a:rPr>
              <a:t>KURUMDA İÇ KONTROL SİSTEMİNİN KURULMASI</a:t>
            </a:r>
          </a:p>
        </p:txBody>
      </p:sp>
      <p:sp>
        <p:nvSpPr>
          <p:cNvPr id="3" name="İçerik Yer Tutucusu 2"/>
          <p:cNvSpPr>
            <a:spLocks noGrp="1"/>
          </p:cNvSpPr>
          <p:nvPr>
            <p:ph idx="1"/>
          </p:nvPr>
        </p:nvSpPr>
        <p:spPr>
          <a:xfrm>
            <a:off x="111150" y="836459"/>
            <a:ext cx="9664200" cy="5423664"/>
          </a:xfrm>
        </p:spPr>
        <p:txBody>
          <a:bodyPr>
            <a:normAutofit fontScale="70000" lnSpcReduction="20000"/>
          </a:bodyPr>
          <a:lstStyle/>
          <a:p>
            <a:pPr algn="just">
              <a:spcBef>
                <a:spcPts val="0"/>
              </a:spcBef>
              <a:buClr>
                <a:schemeClr val="accent4"/>
              </a:buClr>
              <a:buFont typeface="Calibri" panose="020F0502020204030204" pitchFamily="34" charset="0"/>
              <a:buChar char="―"/>
            </a:pPr>
            <a:r>
              <a:rPr lang="tr-TR" sz="2600" b="1" dirty="0">
                <a:solidFill>
                  <a:schemeClr val="accent6">
                    <a:lumMod val="75000"/>
                  </a:schemeClr>
                </a:solidFill>
                <a:hlinkClick r:id="rId3" action="ppaction://hlinkfile">
                  <a:extLst>
                    <a:ext uri="{A12FA001-AC4F-418D-AE19-62706E023703}">
                      <ahyp:hlinkClr xmlns:ahyp="http://schemas.microsoft.com/office/drawing/2018/hyperlinkcolor" xmlns="" val="tx"/>
                    </a:ext>
                  </a:extLst>
                </a:hlinkClick>
              </a:rPr>
              <a:t>Kurum İç Kontrol Eylem Planları</a:t>
            </a:r>
            <a:r>
              <a:rPr lang="tr-TR" sz="2600" b="1" dirty="0">
                <a:solidFill>
                  <a:schemeClr val="accent6">
                    <a:lumMod val="75000"/>
                  </a:schemeClr>
                </a:solidFill>
              </a:rPr>
              <a:t> </a:t>
            </a:r>
            <a:r>
              <a:rPr lang="tr-TR" sz="2600" b="1" dirty="0">
                <a:solidFill>
                  <a:schemeClr val="tx2">
                    <a:lumMod val="75000"/>
                  </a:schemeClr>
                </a:solidFill>
              </a:rPr>
              <a:t>hazırlık aşamaları;</a:t>
            </a:r>
          </a:p>
          <a:p>
            <a:pPr algn="just">
              <a:spcBef>
                <a:spcPts val="0"/>
              </a:spcBef>
              <a:buClr>
                <a:schemeClr val="accent4"/>
              </a:buClr>
              <a:buFont typeface="Calibri" panose="020F0502020204030204" pitchFamily="34" charset="0"/>
              <a:buChar char="―"/>
            </a:pPr>
            <a:endParaRPr lang="tr-TR" sz="2600" b="1" dirty="0">
              <a:solidFill>
                <a:schemeClr val="tx2">
                  <a:lumMod val="75000"/>
                </a:schemeClr>
              </a:solidFill>
            </a:endParaRPr>
          </a:p>
          <a:p>
            <a:pPr marL="0" indent="0" algn="just">
              <a:spcBef>
                <a:spcPts val="0"/>
              </a:spcBef>
              <a:buClr>
                <a:schemeClr val="accent4"/>
              </a:buClr>
              <a:buNone/>
            </a:pPr>
            <a:r>
              <a:rPr lang="tr-TR" sz="2600" dirty="0">
                <a:solidFill>
                  <a:schemeClr val="tx1"/>
                </a:solidFill>
              </a:rPr>
              <a:t>1- Kurum harcama birimlerinden oluşmak üzere hazırlama ekibi oluşturulması</a:t>
            </a:r>
          </a:p>
          <a:p>
            <a:pPr marL="0" indent="0" algn="just">
              <a:spcBef>
                <a:spcPts val="0"/>
              </a:spcBef>
              <a:buClr>
                <a:schemeClr val="accent4"/>
              </a:buClr>
              <a:buNone/>
            </a:pPr>
            <a:endParaRPr lang="tr-TR" sz="2600" dirty="0">
              <a:solidFill>
                <a:schemeClr val="tx1"/>
              </a:solidFill>
            </a:endParaRPr>
          </a:p>
          <a:p>
            <a:pPr marL="0" indent="0" algn="just">
              <a:spcBef>
                <a:spcPts val="0"/>
              </a:spcBef>
              <a:buClr>
                <a:schemeClr val="accent4"/>
              </a:buClr>
              <a:buNone/>
            </a:pPr>
            <a:r>
              <a:rPr lang="tr-TR" sz="2600" dirty="0">
                <a:solidFill>
                  <a:schemeClr val="tx1"/>
                </a:solidFill>
              </a:rPr>
              <a:t>2-Üst yönetici yardımcısı veya birim yöneticisi başkanlığında birim yöneticileri veya görevlendirecekleri yardımcılarından oluşan  İç Kontrol İzleme ve Yönlendirme Kurulu (İKİYK) oluşturulması,</a:t>
            </a:r>
          </a:p>
          <a:p>
            <a:pPr marL="0" indent="0" algn="just">
              <a:spcBef>
                <a:spcPts val="0"/>
              </a:spcBef>
              <a:buClr>
                <a:schemeClr val="accent4"/>
              </a:buClr>
              <a:buNone/>
            </a:pPr>
            <a:endParaRPr lang="tr-TR" sz="2600" dirty="0">
              <a:solidFill>
                <a:schemeClr val="tx1"/>
              </a:solidFill>
            </a:endParaRPr>
          </a:p>
          <a:p>
            <a:pPr marL="0" indent="0" algn="just">
              <a:spcBef>
                <a:spcPts val="0"/>
              </a:spcBef>
              <a:buClr>
                <a:schemeClr val="accent4"/>
              </a:buClr>
              <a:buNone/>
            </a:pPr>
            <a:r>
              <a:rPr lang="tr-TR" sz="2600" dirty="0">
                <a:solidFill>
                  <a:schemeClr val="tx1"/>
                </a:solidFill>
              </a:rPr>
              <a:t>3- Harcama birimlerince iletilen eylemler, İç Kontrol İzleme ve Yönlendirme Kurulunun değerlendirmesine sunulması,</a:t>
            </a:r>
          </a:p>
          <a:p>
            <a:pPr marL="0" indent="0" algn="just">
              <a:spcBef>
                <a:spcPts val="0"/>
              </a:spcBef>
              <a:buClr>
                <a:schemeClr val="accent4"/>
              </a:buClr>
              <a:buNone/>
            </a:pPr>
            <a:endParaRPr lang="tr-TR" sz="2600" dirty="0">
              <a:solidFill>
                <a:schemeClr val="tx1"/>
              </a:solidFill>
            </a:endParaRPr>
          </a:p>
          <a:p>
            <a:pPr marL="0" indent="0" algn="just">
              <a:spcBef>
                <a:spcPts val="0"/>
              </a:spcBef>
              <a:buClr>
                <a:schemeClr val="accent4"/>
              </a:buClr>
              <a:buNone/>
            </a:pPr>
            <a:r>
              <a:rPr lang="tr-TR" sz="2600" dirty="0">
                <a:solidFill>
                  <a:schemeClr val="tx1"/>
                </a:solidFill>
              </a:rPr>
              <a:t>4- Varsa üst yöneticinin uygun gördüğü değişiklikler yapıldıktan sonra yürürlüğe konulur.</a:t>
            </a:r>
          </a:p>
          <a:p>
            <a:pPr marL="0" indent="0" algn="just">
              <a:spcBef>
                <a:spcPts val="0"/>
              </a:spcBef>
              <a:buClr>
                <a:schemeClr val="accent4"/>
              </a:buClr>
              <a:buNone/>
            </a:pPr>
            <a:endParaRPr lang="tr-TR" sz="2600" dirty="0">
              <a:solidFill>
                <a:schemeClr val="tx1"/>
              </a:solidFill>
            </a:endParaRPr>
          </a:p>
          <a:p>
            <a:pPr marL="0" indent="0" algn="just">
              <a:spcBef>
                <a:spcPts val="0"/>
              </a:spcBef>
              <a:buClr>
                <a:schemeClr val="accent4"/>
              </a:buClr>
              <a:buNone/>
            </a:pPr>
            <a:r>
              <a:rPr lang="tr-TR" sz="2600" dirty="0">
                <a:solidFill>
                  <a:schemeClr val="tx1"/>
                </a:solidFill>
              </a:rPr>
              <a:t>5-</a:t>
            </a:r>
            <a:r>
              <a:rPr lang="tr-TR" dirty="0">
                <a:solidFill>
                  <a:schemeClr val="tx1"/>
                </a:solidFill>
              </a:rPr>
              <a:t>Eylem planında öngörülen çalışmaların gerçekleştirilmesi sırasında ortaya çıkan ihtiyaçlar doğrultusunda üst yöneticinin onayıyla eylem planı her zaman revize edilebilir.</a:t>
            </a:r>
          </a:p>
          <a:p>
            <a:pPr marL="0" indent="0" algn="just">
              <a:buNone/>
            </a:pPr>
            <a:r>
              <a:rPr lang="tr-TR" sz="2600" dirty="0">
                <a:solidFill>
                  <a:schemeClr val="tx1"/>
                </a:solidFill>
              </a:rPr>
              <a:t>6-</a:t>
            </a:r>
            <a:r>
              <a:rPr lang="tr-TR" dirty="0">
                <a:solidFill>
                  <a:schemeClr val="tx1"/>
                </a:solidFill>
              </a:rPr>
              <a:t>İdare Kamu İç Kontrol Standartlarına uyum eylem planları en fazla iki yıllık dönemler itibarıyla malî hizmetler birimince hazırlanır, en geç kapsadığı dönemin ilk yılının Ocak ayının ilk haftası itibarıyla yürürlüğe konulur. </a:t>
            </a:r>
          </a:p>
          <a:p>
            <a:pPr marL="0" indent="0" algn="just">
              <a:buNone/>
            </a:pPr>
            <a:r>
              <a:rPr lang="tr-TR" dirty="0">
                <a:solidFill>
                  <a:schemeClr val="tx1"/>
                </a:solidFill>
              </a:rPr>
              <a:t>7-İdare Kamu İç Kontrol Standartlarına uyum eylem planı, üst yöneticinin onayını izleyen on iş günü içinde Bakanlığa gönderilir. İdare Kamu İç Kontrol Standartlarına uyum eylem planlarında öngörülen eylemlerin gerçekleşme sonuçları, idarelerin malî hizmetler birimi tarafından en az altı ayda bir olmak üzere düzenli olarak izlenir ve her yılın Haziran ve Aralık ayı sonu itibarıyla iki dönem halinde ve eylem planı formatında üst yöneticiye sunulur. </a:t>
            </a:r>
          </a:p>
        </p:txBody>
      </p:sp>
    </p:spTree>
    <p:extLst>
      <p:ext uri="{BB962C8B-B14F-4D97-AF65-F5344CB8AC3E}">
        <p14:creationId xmlns:p14="http://schemas.microsoft.com/office/powerpoint/2010/main" val="204695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7" y="692260"/>
            <a:ext cx="8543925" cy="557436"/>
          </a:xfrm>
        </p:spPr>
        <p:txBody>
          <a:bodyPr>
            <a:normAutofit fontScale="90000"/>
          </a:bodyPr>
          <a:lstStyle/>
          <a:p>
            <a:pPr algn="ctr"/>
            <a:r>
              <a:rPr lang="tr-TR" sz="2800" b="1" dirty="0">
                <a:solidFill>
                  <a:srgbClr val="681D44"/>
                </a:solidFill>
                <a:latin typeface="Times New Roman" panose="02020603050405020304" pitchFamily="18" charset="0"/>
                <a:cs typeface="Times New Roman" panose="02020603050405020304" pitchFamily="18" charset="0"/>
              </a:rPr>
              <a:t>HARCAMA BİRİMİNDE İÇ KONTROL SİSTEMİNİN KURULMASI</a:t>
            </a:r>
          </a:p>
        </p:txBody>
      </p:sp>
      <p:sp>
        <p:nvSpPr>
          <p:cNvPr id="3" name="İçerik Yer Tutucusu 2"/>
          <p:cNvSpPr>
            <a:spLocks noGrp="1"/>
          </p:cNvSpPr>
          <p:nvPr>
            <p:ph idx="1"/>
          </p:nvPr>
        </p:nvSpPr>
        <p:spPr>
          <a:xfrm>
            <a:off x="111150" y="1661840"/>
            <a:ext cx="9664200" cy="3946464"/>
          </a:xfrm>
        </p:spPr>
        <p:txBody>
          <a:bodyPr>
            <a:normAutofit/>
          </a:bodyPr>
          <a:lstStyle/>
          <a:p>
            <a:pPr>
              <a:spcBef>
                <a:spcPts val="0"/>
              </a:spcBef>
              <a:buClr>
                <a:schemeClr val="accent4"/>
              </a:buClr>
              <a:buFont typeface="Calibri" panose="020F0502020204030204" pitchFamily="34" charset="0"/>
              <a:buChar char="―"/>
            </a:pPr>
            <a:r>
              <a:rPr lang="tr-TR" sz="2600" b="1" dirty="0">
                <a:solidFill>
                  <a:schemeClr val="accent6">
                    <a:lumMod val="75000"/>
                  </a:schemeClr>
                </a:solidFill>
                <a:hlinkClick r:id="rId3" action="ppaction://hlinkfile">
                  <a:extLst>
                    <a:ext uri="{A12FA001-AC4F-418D-AE19-62706E023703}">
                      <ahyp:hlinkClr xmlns:ahyp="http://schemas.microsoft.com/office/drawing/2018/hyperlinkcolor" xmlns="" val="tx"/>
                    </a:ext>
                  </a:extLst>
                </a:hlinkClick>
              </a:rPr>
              <a:t>İç Kontrol Eylem Planları</a:t>
            </a:r>
            <a:endParaRPr lang="tr-TR" sz="2600" b="1" dirty="0">
              <a:solidFill>
                <a:schemeClr val="accent6">
                  <a:lumMod val="75000"/>
                </a:schemeClr>
              </a:solidFill>
            </a:endParaRPr>
          </a:p>
          <a:p>
            <a:pPr>
              <a:spcBef>
                <a:spcPts val="0"/>
              </a:spcBef>
              <a:buClr>
                <a:schemeClr val="accent4"/>
              </a:buClr>
              <a:buFont typeface="Calibri" panose="020F0502020204030204" pitchFamily="34" charset="0"/>
              <a:buChar char="―"/>
            </a:pPr>
            <a:endParaRPr lang="tr-TR" sz="2600" b="1" dirty="0">
              <a:solidFill>
                <a:schemeClr val="accent6">
                  <a:lumMod val="75000"/>
                </a:schemeClr>
              </a:solidFill>
            </a:endParaRPr>
          </a:p>
          <a:p>
            <a:pPr>
              <a:spcBef>
                <a:spcPts val="0"/>
              </a:spcBef>
              <a:buClr>
                <a:schemeClr val="accent4"/>
              </a:buClr>
              <a:buFont typeface="Calibri" panose="020F0502020204030204" pitchFamily="34" charset="0"/>
              <a:buChar char="―"/>
            </a:pPr>
            <a:r>
              <a:rPr lang="tr-TR" sz="2600" b="1" dirty="0">
                <a:solidFill>
                  <a:schemeClr val="accent6">
                    <a:lumMod val="75000"/>
                  </a:schemeClr>
                </a:solidFill>
                <a:hlinkClick r:id="rId4" action="ppaction://hlinkfile">
                  <a:extLst>
                    <a:ext uri="{A12FA001-AC4F-418D-AE19-62706E023703}">
                      <ahyp:hlinkClr xmlns:ahyp="http://schemas.microsoft.com/office/drawing/2018/hyperlinkcolor" xmlns="" val="tx"/>
                    </a:ext>
                  </a:extLst>
                </a:hlinkClick>
              </a:rPr>
              <a:t> </a:t>
            </a:r>
            <a:r>
              <a:rPr lang="tr-TR" sz="2600" b="1" dirty="0">
                <a:solidFill>
                  <a:schemeClr val="accent6">
                    <a:lumMod val="75000"/>
                  </a:schemeClr>
                </a:solidFill>
                <a:hlinkClick r:id="rId5" action="ppaction://hlinkfile">
                  <a:extLst>
                    <a:ext uri="{A12FA001-AC4F-418D-AE19-62706E023703}">
                      <ahyp:hlinkClr xmlns:ahyp="http://schemas.microsoft.com/office/drawing/2018/hyperlinkcolor" xmlns="" val="tx"/>
                    </a:ext>
                  </a:extLst>
                </a:hlinkClick>
              </a:rPr>
              <a:t>Süreç Yönetimi </a:t>
            </a:r>
            <a:endParaRPr lang="tr-TR" sz="2600" b="1" dirty="0">
              <a:solidFill>
                <a:schemeClr val="accent6">
                  <a:lumMod val="75000"/>
                </a:schemeClr>
              </a:solidFill>
            </a:endParaRPr>
          </a:p>
          <a:p>
            <a:pPr>
              <a:spcBef>
                <a:spcPts val="0"/>
              </a:spcBef>
              <a:buClr>
                <a:schemeClr val="accent4"/>
              </a:buClr>
              <a:buFont typeface="Calibri" panose="020F0502020204030204" pitchFamily="34" charset="0"/>
              <a:buChar char="―"/>
            </a:pPr>
            <a:endParaRPr lang="tr-TR" sz="2600" b="1" dirty="0">
              <a:solidFill>
                <a:schemeClr val="accent6">
                  <a:lumMod val="75000"/>
                </a:schemeClr>
              </a:solidFill>
            </a:endParaRPr>
          </a:p>
          <a:p>
            <a:pPr>
              <a:spcBef>
                <a:spcPts val="0"/>
              </a:spcBef>
              <a:buClr>
                <a:schemeClr val="accent4"/>
              </a:buClr>
              <a:buFont typeface="Calibri" panose="020F0502020204030204" pitchFamily="34" charset="0"/>
              <a:buChar char="―"/>
            </a:pPr>
            <a:r>
              <a:rPr lang="tr-TR" sz="2600" b="1" dirty="0">
                <a:solidFill>
                  <a:schemeClr val="accent6">
                    <a:lumMod val="75000"/>
                  </a:schemeClr>
                </a:solidFill>
              </a:rPr>
              <a:t> </a:t>
            </a:r>
            <a:r>
              <a:rPr lang="tr-TR" sz="2600" b="1" dirty="0">
                <a:solidFill>
                  <a:schemeClr val="accent6">
                    <a:lumMod val="75000"/>
                  </a:schemeClr>
                </a:solidFill>
                <a:hlinkClick r:id="rId6" action="ppaction://hlinkfile">
                  <a:extLst>
                    <a:ext uri="{A12FA001-AC4F-418D-AE19-62706E023703}">
                      <ahyp:hlinkClr xmlns:ahyp="http://schemas.microsoft.com/office/drawing/2018/hyperlinkcolor" xmlns="" val="tx"/>
                    </a:ext>
                  </a:extLst>
                </a:hlinkClick>
              </a:rPr>
              <a:t>Risk Yönetimi </a:t>
            </a:r>
            <a:endParaRPr lang="tr-TR" sz="2600" b="1" dirty="0">
              <a:solidFill>
                <a:schemeClr val="accent6">
                  <a:lumMod val="75000"/>
                </a:schemeClr>
              </a:solidFill>
            </a:endParaRPr>
          </a:p>
          <a:p>
            <a:pPr marL="0" indent="0">
              <a:spcBef>
                <a:spcPts val="0"/>
              </a:spcBef>
              <a:buClr>
                <a:schemeClr val="accent4"/>
              </a:buClr>
              <a:buNone/>
            </a:pPr>
            <a:endParaRPr lang="tr-TR" sz="2600" b="1" dirty="0">
              <a:solidFill>
                <a:schemeClr val="accent6">
                  <a:lumMod val="75000"/>
                </a:schemeClr>
              </a:solidFill>
            </a:endParaRPr>
          </a:p>
          <a:p>
            <a:pPr>
              <a:spcBef>
                <a:spcPts val="0"/>
              </a:spcBef>
              <a:buClr>
                <a:schemeClr val="accent4"/>
              </a:buClr>
              <a:buFont typeface="Calibri" panose="020F0502020204030204" pitchFamily="34" charset="0"/>
              <a:buChar char="―"/>
            </a:pPr>
            <a:r>
              <a:rPr lang="tr-TR" sz="2600" b="1" dirty="0" err="1">
                <a:solidFill>
                  <a:schemeClr val="accent6">
                    <a:lumMod val="75000"/>
                  </a:schemeClr>
                </a:solidFill>
              </a:rPr>
              <a:t>G</a:t>
            </a:r>
            <a:r>
              <a:rPr lang="en-US" sz="2600" b="1" dirty="0" err="1">
                <a:solidFill>
                  <a:schemeClr val="accent6">
                    <a:lumMod val="75000"/>
                  </a:schemeClr>
                </a:solidFill>
              </a:rPr>
              <a:t>örev</a:t>
            </a:r>
            <a:r>
              <a:rPr lang="en-US" sz="2600" b="1" dirty="0">
                <a:solidFill>
                  <a:schemeClr val="accent6">
                    <a:lumMod val="75000"/>
                  </a:schemeClr>
                </a:solidFill>
              </a:rPr>
              <a:t>, </a:t>
            </a:r>
            <a:r>
              <a:rPr lang="en-US" sz="2600" b="1" dirty="0" err="1">
                <a:solidFill>
                  <a:schemeClr val="accent6">
                    <a:lumMod val="75000"/>
                  </a:schemeClr>
                </a:solidFill>
              </a:rPr>
              <a:t>yetki</a:t>
            </a:r>
            <a:r>
              <a:rPr lang="en-US" sz="2600" b="1" dirty="0">
                <a:solidFill>
                  <a:schemeClr val="accent6">
                    <a:lumMod val="75000"/>
                  </a:schemeClr>
                </a:solidFill>
              </a:rPr>
              <a:t> </a:t>
            </a:r>
            <a:r>
              <a:rPr lang="en-US" sz="2600" b="1" dirty="0" err="1">
                <a:solidFill>
                  <a:schemeClr val="accent6">
                    <a:lumMod val="75000"/>
                  </a:schemeClr>
                </a:solidFill>
              </a:rPr>
              <a:t>ve</a:t>
            </a:r>
            <a:r>
              <a:rPr lang="en-US" sz="2600" b="1" dirty="0">
                <a:solidFill>
                  <a:schemeClr val="accent6">
                    <a:lumMod val="75000"/>
                  </a:schemeClr>
                </a:solidFill>
              </a:rPr>
              <a:t> </a:t>
            </a:r>
            <a:r>
              <a:rPr lang="en-US" sz="2600" b="1" dirty="0" err="1">
                <a:solidFill>
                  <a:schemeClr val="accent6">
                    <a:lumMod val="75000"/>
                  </a:schemeClr>
                </a:solidFill>
              </a:rPr>
              <a:t>sorumluluk</a:t>
            </a:r>
            <a:r>
              <a:rPr lang="tr-TR" sz="2600" b="1" dirty="0">
                <a:solidFill>
                  <a:schemeClr val="accent6">
                    <a:lumMod val="75000"/>
                  </a:schemeClr>
                </a:solidFill>
              </a:rPr>
              <a:t>      </a:t>
            </a:r>
          </a:p>
          <a:p>
            <a:pPr marL="0" indent="0">
              <a:spcBef>
                <a:spcPts val="0"/>
              </a:spcBef>
              <a:buClr>
                <a:schemeClr val="accent4"/>
              </a:buClr>
              <a:buNone/>
            </a:pPr>
            <a:endParaRPr lang="tr-TR" sz="2600" b="1" dirty="0">
              <a:solidFill>
                <a:schemeClr val="tx1"/>
              </a:solidFill>
            </a:endParaRPr>
          </a:p>
          <a:p>
            <a:pPr marL="0" indent="0">
              <a:spcBef>
                <a:spcPts val="0"/>
              </a:spcBef>
              <a:buClr>
                <a:schemeClr val="accent4"/>
              </a:buClr>
              <a:buNone/>
            </a:pPr>
            <a:r>
              <a:rPr lang="tr-TR" sz="2600" dirty="0">
                <a:solidFill>
                  <a:schemeClr val="tx1"/>
                </a:solidFill>
              </a:rPr>
              <a:t>olmak üzere dört önemli aktör üzerinden yönetilmektedir.</a:t>
            </a:r>
          </a:p>
        </p:txBody>
      </p:sp>
    </p:spTree>
    <p:extLst>
      <p:ext uri="{BB962C8B-B14F-4D97-AF65-F5344CB8AC3E}">
        <p14:creationId xmlns:p14="http://schemas.microsoft.com/office/powerpoint/2010/main" val="73899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36D3C-6155-99E8-49D1-F95B22A522E4}"/>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6F880D0E-B020-748B-E081-44E4684ED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12" name="Metin kutusu 11">
            <a:extLst>
              <a:ext uri="{FF2B5EF4-FFF2-40B4-BE49-F238E27FC236}">
                <a16:creationId xmlns:a16="http://schemas.microsoft.com/office/drawing/2014/main" id="{72BC4546-0836-D687-2001-05BAA262683E}"/>
              </a:ext>
            </a:extLst>
          </p:cNvPr>
          <p:cNvSpPr txBox="1"/>
          <p:nvPr/>
        </p:nvSpPr>
        <p:spPr>
          <a:xfrm>
            <a:off x="1997043" y="617733"/>
            <a:ext cx="5911913" cy="707886"/>
          </a:xfrm>
          <a:prstGeom prst="rect">
            <a:avLst/>
          </a:prstGeom>
          <a:noFill/>
        </p:spPr>
        <p:txBody>
          <a:bodyPr wrap="square">
            <a:spAutoFit/>
          </a:bodyPr>
          <a:lstStyle/>
          <a:p>
            <a:pPr algn="ctr">
              <a:buNone/>
            </a:pPr>
            <a:r>
              <a:rPr lang="tr-TR" sz="2000" b="1" dirty="0"/>
              <a:t>Birim Kamu İç Kontrol Standartlarına Uyum Eylem Planı Hazırlama Süreci Yol Haritası</a:t>
            </a:r>
          </a:p>
        </p:txBody>
      </p:sp>
      <p:graphicFrame>
        <p:nvGraphicFramePr>
          <p:cNvPr id="14" name="Tablo 13">
            <a:extLst>
              <a:ext uri="{FF2B5EF4-FFF2-40B4-BE49-F238E27FC236}">
                <a16:creationId xmlns:a16="http://schemas.microsoft.com/office/drawing/2014/main" id="{94084BCA-6483-2756-FA14-9241363EBB43}"/>
              </a:ext>
            </a:extLst>
          </p:cNvPr>
          <p:cNvGraphicFramePr>
            <a:graphicFrameLocks noGrp="1"/>
          </p:cNvGraphicFramePr>
          <p:nvPr>
            <p:extLst>
              <p:ext uri="{D42A27DB-BD31-4B8C-83A1-F6EECF244321}">
                <p14:modId xmlns:p14="http://schemas.microsoft.com/office/powerpoint/2010/main" val="940241234"/>
              </p:ext>
            </p:extLst>
          </p:nvPr>
        </p:nvGraphicFramePr>
        <p:xfrm>
          <a:off x="794307" y="1260742"/>
          <a:ext cx="8515949" cy="4775508"/>
        </p:xfrm>
        <a:graphic>
          <a:graphicData uri="http://schemas.openxmlformats.org/drawingml/2006/table">
            <a:tbl>
              <a:tblPr/>
              <a:tblGrid>
                <a:gridCol w="896817">
                  <a:extLst>
                    <a:ext uri="{9D8B030D-6E8A-4147-A177-3AD203B41FA5}">
                      <a16:colId xmlns:a16="http://schemas.microsoft.com/office/drawing/2014/main" val="255665664"/>
                    </a:ext>
                  </a:extLst>
                </a:gridCol>
                <a:gridCol w="2812049">
                  <a:extLst>
                    <a:ext uri="{9D8B030D-6E8A-4147-A177-3AD203B41FA5}">
                      <a16:colId xmlns:a16="http://schemas.microsoft.com/office/drawing/2014/main" val="1997458726"/>
                    </a:ext>
                  </a:extLst>
                </a:gridCol>
                <a:gridCol w="1900033">
                  <a:extLst>
                    <a:ext uri="{9D8B030D-6E8A-4147-A177-3AD203B41FA5}">
                      <a16:colId xmlns:a16="http://schemas.microsoft.com/office/drawing/2014/main" val="4210449272"/>
                    </a:ext>
                  </a:extLst>
                </a:gridCol>
                <a:gridCol w="2907050">
                  <a:extLst>
                    <a:ext uri="{9D8B030D-6E8A-4147-A177-3AD203B41FA5}">
                      <a16:colId xmlns:a16="http://schemas.microsoft.com/office/drawing/2014/main" val="2273771069"/>
                    </a:ext>
                  </a:extLst>
                </a:gridCol>
              </a:tblGrid>
              <a:tr h="229666">
                <a:tc>
                  <a:txBody>
                    <a:bodyPr/>
                    <a:lstStyle/>
                    <a:p>
                      <a:pPr algn="l" rtl="0" fontAlgn="ctr">
                        <a:buNone/>
                      </a:pPr>
                      <a:r>
                        <a:rPr lang="tr-TR" sz="1200" b="1" i="0" u="none" strike="noStrike">
                          <a:solidFill>
                            <a:srgbClr val="F1D1A9"/>
                          </a:solidFill>
                          <a:effectLst/>
                          <a:latin typeface="Calibri" panose="020F0502020204030204" pitchFamily="34" charset="0"/>
                        </a:rPr>
                        <a:t>Adım No</a:t>
                      </a:r>
                    </a:p>
                  </a:txBody>
                  <a:tcPr marL="6799" marR="6799" marT="67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1" i="0" u="none" strike="noStrike">
                          <a:solidFill>
                            <a:srgbClr val="F1D1A9"/>
                          </a:solidFill>
                          <a:effectLst/>
                          <a:latin typeface="Calibri" panose="020F0502020204030204" pitchFamily="34" charset="0"/>
                        </a:rPr>
                        <a:t>Yapılacak İşlem</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1" i="0" u="none" strike="noStrike" dirty="0">
                          <a:solidFill>
                            <a:srgbClr val="F1D1A9"/>
                          </a:solidFill>
                          <a:effectLst/>
                          <a:latin typeface="Calibri" panose="020F0502020204030204" pitchFamily="34" charset="0"/>
                        </a:rPr>
                        <a:t>Sorumlu Birim/Kişi</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1" i="0" u="none" strike="noStrike">
                          <a:solidFill>
                            <a:srgbClr val="F1D1A9"/>
                          </a:solidFill>
                          <a:effectLst/>
                          <a:latin typeface="Calibri" panose="020F0502020204030204" pitchFamily="34" charset="0"/>
                        </a:rPr>
                        <a:t>Açıklama</a:t>
                      </a:r>
                    </a:p>
                  </a:txBody>
                  <a:tcPr marL="6799" marR="6799" marT="67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extLst>
                  <a:ext uri="{0D108BD9-81ED-4DB2-BD59-A6C34878D82A}">
                    <a16:rowId xmlns:a16="http://schemas.microsoft.com/office/drawing/2014/main" val="2579299659"/>
                  </a:ext>
                </a:extLst>
              </a:tr>
              <a:tr h="959009">
                <a:tc>
                  <a:txBody>
                    <a:bodyPr/>
                    <a:lstStyle/>
                    <a:p>
                      <a:pPr algn="ctr" rtl="0" fontAlgn="ctr">
                        <a:buNone/>
                      </a:pPr>
                      <a:r>
                        <a:rPr lang="tr-TR" sz="1400" b="1" i="0" u="none" strike="noStrike" dirty="0">
                          <a:solidFill>
                            <a:srgbClr val="F1D1A9"/>
                          </a:solidFill>
                          <a:effectLst/>
                          <a:latin typeface="Calibri" panose="020F0502020204030204" pitchFamily="34" charset="0"/>
                        </a:rPr>
                        <a:t>1</a:t>
                      </a:r>
                    </a:p>
                  </a:txBody>
                  <a:tcPr marL="6799" marR="6799" marT="67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Birim iç kontrol ve risk koordinatörünün görevlendirilmesi</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Harcama Yetkilisi</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a:solidFill>
                            <a:srgbClr val="000000"/>
                          </a:solidFill>
                          <a:effectLst/>
                          <a:latin typeface="Calibri" panose="020F0502020204030204" pitchFamily="34" charset="0"/>
                        </a:rPr>
                        <a:t>Harcama yetkilisi yardımcısını, yardımcısı yoksa hiyerarşik olarak en yakın kademedeki personeli koordinatör olarak görevlendirir.</a:t>
                      </a:r>
                    </a:p>
                  </a:txBody>
                  <a:tcPr marL="6799" marR="6799" marT="67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3786195625"/>
                  </a:ext>
                </a:extLst>
              </a:tr>
              <a:tr h="959009">
                <a:tc>
                  <a:txBody>
                    <a:bodyPr/>
                    <a:lstStyle/>
                    <a:p>
                      <a:pPr algn="ctr" rtl="0" fontAlgn="ctr">
                        <a:buNone/>
                      </a:pPr>
                      <a:r>
                        <a:rPr lang="tr-TR" sz="1400" b="1" i="0" u="none" strike="noStrike" dirty="0">
                          <a:solidFill>
                            <a:srgbClr val="F1D1A9"/>
                          </a:solidFill>
                          <a:effectLst/>
                          <a:latin typeface="Calibri" panose="020F0502020204030204" pitchFamily="34" charset="0"/>
                        </a:rPr>
                        <a:t>2</a:t>
                      </a:r>
                    </a:p>
                  </a:txBody>
                  <a:tcPr marL="6799" marR="6799" marT="67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Birim faaliyetlerinin mevcut durumunun değerlendirilmesi</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Birim İç Kontrol ve Risk Koordinatörü</a:t>
                      </a:r>
                    </a:p>
                  </a:txBody>
                  <a:tcPr marL="6799" marR="6799" marT="6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Alt birim yöneticileri ve personelin katılımıyla Kamu İç Kontrol Standartlarına uyum değerlendirilir.</a:t>
                      </a:r>
                    </a:p>
                  </a:txBody>
                  <a:tcPr marL="6799" marR="6799" marT="67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3692249297"/>
                  </a:ext>
                </a:extLst>
              </a:tr>
              <a:tr h="959009">
                <a:tc>
                  <a:txBody>
                    <a:bodyPr/>
                    <a:lstStyle/>
                    <a:p>
                      <a:pPr algn="ctr" rtl="0" fontAlgn="ctr">
                        <a:buNone/>
                      </a:pPr>
                      <a:r>
                        <a:rPr lang="tr-TR" sz="1400" b="1" i="0" u="none" strike="noStrike" dirty="0">
                          <a:solidFill>
                            <a:srgbClr val="F1D1A9"/>
                          </a:solidFill>
                          <a:effectLst/>
                          <a:latin typeface="Calibri" panose="020F0502020204030204" pitchFamily="34" charset="0"/>
                        </a:rPr>
                        <a:t>3</a:t>
                      </a:r>
                    </a:p>
                  </a:txBody>
                  <a:tcPr marL="7075" marR="7075" marT="70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Birim Kamu İç Kontrol Standartlarına Uyum Eylem Planının hazırlanması</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Harcama Birimleri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Değerlendirme sonucunda uyumu sağlayacak veya güçlendirecek eylemler belirlenir.</a:t>
                      </a:r>
                    </a:p>
                  </a:txBody>
                  <a:tcPr marL="7075" marR="7075" marT="70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1089284757"/>
                  </a:ext>
                </a:extLst>
              </a:tr>
              <a:tr h="959009">
                <a:tc>
                  <a:txBody>
                    <a:bodyPr/>
                    <a:lstStyle/>
                    <a:p>
                      <a:pPr algn="ctr" rtl="0" fontAlgn="ctr">
                        <a:buNone/>
                      </a:pPr>
                      <a:r>
                        <a:rPr lang="tr-TR" sz="1400" b="1" i="0" u="none" strike="noStrike" dirty="0">
                          <a:solidFill>
                            <a:srgbClr val="F1D1A9"/>
                          </a:solidFill>
                          <a:effectLst/>
                          <a:latin typeface="Calibri" panose="020F0502020204030204" pitchFamily="34" charset="0"/>
                        </a:rPr>
                        <a:t>4</a:t>
                      </a:r>
                    </a:p>
                  </a:txBody>
                  <a:tcPr marL="7075" marR="7075" marT="70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Birim eylem planının yürürlüğe konulması</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Harcama Yetkilisi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800" b="0" i="0" u="none" strike="noStrike" dirty="0">
                          <a:solidFill>
                            <a:srgbClr val="000000"/>
                          </a:solidFill>
                          <a:effectLst/>
                          <a:latin typeface="Calibri" panose="020F0502020204030204" pitchFamily="34" charset="0"/>
                        </a:rPr>
                        <a:t>Hazırlanan eylem planı harcama yetkilisi tarafından yürürlüğe konulur.</a:t>
                      </a:r>
                    </a:p>
                  </a:txBody>
                  <a:tcPr marL="7075" marR="7075" marT="70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3029820722"/>
                  </a:ext>
                </a:extLst>
              </a:tr>
            </a:tbl>
          </a:graphicData>
        </a:graphic>
      </p:graphicFrame>
    </p:spTree>
    <p:extLst>
      <p:ext uri="{BB962C8B-B14F-4D97-AF65-F5344CB8AC3E}">
        <p14:creationId xmlns:p14="http://schemas.microsoft.com/office/powerpoint/2010/main" val="327841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608D-624A-BBAC-D78D-FF6EACFA6197}"/>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8D10DB07-005A-5A68-7135-51FABFCA6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12" name="Metin kutusu 11">
            <a:extLst>
              <a:ext uri="{FF2B5EF4-FFF2-40B4-BE49-F238E27FC236}">
                <a16:creationId xmlns:a16="http://schemas.microsoft.com/office/drawing/2014/main" id="{FE24A62B-15D8-F1EB-8F11-FCF1167C6830}"/>
              </a:ext>
            </a:extLst>
          </p:cNvPr>
          <p:cNvSpPr txBox="1"/>
          <p:nvPr/>
        </p:nvSpPr>
        <p:spPr>
          <a:xfrm>
            <a:off x="1997042" y="922994"/>
            <a:ext cx="5911913" cy="646331"/>
          </a:xfrm>
          <a:prstGeom prst="rect">
            <a:avLst/>
          </a:prstGeom>
          <a:noFill/>
        </p:spPr>
        <p:txBody>
          <a:bodyPr wrap="square">
            <a:spAutoFit/>
          </a:bodyPr>
          <a:lstStyle/>
          <a:p>
            <a:pPr algn="ctr">
              <a:buNone/>
            </a:pPr>
            <a:r>
              <a:rPr lang="tr-TR" b="1" dirty="0"/>
              <a:t>Birim Kamu İç Kontrol Standartlarına Uyum Eylem Planı Hazırlama Süreci Yol Haritası</a:t>
            </a:r>
          </a:p>
        </p:txBody>
      </p:sp>
      <p:graphicFrame>
        <p:nvGraphicFramePr>
          <p:cNvPr id="3" name="Tablo 2">
            <a:extLst>
              <a:ext uri="{FF2B5EF4-FFF2-40B4-BE49-F238E27FC236}">
                <a16:creationId xmlns:a16="http://schemas.microsoft.com/office/drawing/2014/main" id="{56E1DF5F-2198-C20F-3F84-9E50AD2B33C6}"/>
              </a:ext>
            </a:extLst>
          </p:cNvPr>
          <p:cNvGraphicFramePr>
            <a:graphicFrameLocks noGrp="1"/>
          </p:cNvGraphicFramePr>
          <p:nvPr>
            <p:extLst>
              <p:ext uri="{D42A27DB-BD31-4B8C-83A1-F6EECF244321}">
                <p14:modId xmlns:p14="http://schemas.microsoft.com/office/powerpoint/2010/main" val="1975373925"/>
              </p:ext>
            </p:extLst>
          </p:nvPr>
        </p:nvGraphicFramePr>
        <p:xfrm>
          <a:off x="1110754" y="1569325"/>
          <a:ext cx="7311255" cy="4095093"/>
        </p:xfrm>
        <a:graphic>
          <a:graphicData uri="http://schemas.openxmlformats.org/drawingml/2006/table">
            <a:tbl>
              <a:tblPr/>
              <a:tblGrid>
                <a:gridCol w="769950">
                  <a:extLst>
                    <a:ext uri="{9D8B030D-6E8A-4147-A177-3AD203B41FA5}">
                      <a16:colId xmlns:a16="http://schemas.microsoft.com/office/drawing/2014/main" val="1376886268"/>
                    </a:ext>
                  </a:extLst>
                </a:gridCol>
                <a:gridCol w="2414248">
                  <a:extLst>
                    <a:ext uri="{9D8B030D-6E8A-4147-A177-3AD203B41FA5}">
                      <a16:colId xmlns:a16="http://schemas.microsoft.com/office/drawing/2014/main" val="2470561530"/>
                    </a:ext>
                  </a:extLst>
                </a:gridCol>
                <a:gridCol w="1631247">
                  <a:extLst>
                    <a:ext uri="{9D8B030D-6E8A-4147-A177-3AD203B41FA5}">
                      <a16:colId xmlns:a16="http://schemas.microsoft.com/office/drawing/2014/main" val="3407770074"/>
                    </a:ext>
                  </a:extLst>
                </a:gridCol>
                <a:gridCol w="2495810">
                  <a:extLst>
                    <a:ext uri="{9D8B030D-6E8A-4147-A177-3AD203B41FA5}">
                      <a16:colId xmlns:a16="http://schemas.microsoft.com/office/drawing/2014/main" val="250108617"/>
                    </a:ext>
                  </a:extLst>
                </a:gridCol>
              </a:tblGrid>
              <a:tr h="1016387">
                <a:tc>
                  <a:txBody>
                    <a:bodyPr/>
                    <a:lstStyle/>
                    <a:p>
                      <a:pPr algn="ctr" rtl="0" fontAlgn="ctr">
                        <a:buNone/>
                      </a:pPr>
                      <a:r>
                        <a:rPr lang="tr-TR" sz="1200" b="1" i="0" u="none" strike="noStrike" dirty="0">
                          <a:solidFill>
                            <a:srgbClr val="F1D1A9"/>
                          </a:solidFill>
                          <a:effectLst/>
                          <a:latin typeface="Calibri" panose="020F0502020204030204" pitchFamily="34" charset="0"/>
                        </a:rPr>
                        <a:t>5</a:t>
                      </a:r>
                    </a:p>
                  </a:txBody>
                  <a:tcPr marL="7075" marR="7075" marT="70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Birim yetkisi dahilindeki eylemlerin uygulanması</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Harcama Yetkilisi / İlgili Birimler</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Planlanan eylemlerin belirlenen süreler içerisinde uygulanması sağlanır.</a:t>
                      </a:r>
                    </a:p>
                  </a:txBody>
                  <a:tcPr marL="7075" marR="7075" marT="70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3020653371"/>
                  </a:ext>
                </a:extLst>
              </a:tr>
              <a:tr h="1016387">
                <a:tc>
                  <a:txBody>
                    <a:bodyPr/>
                    <a:lstStyle/>
                    <a:p>
                      <a:pPr algn="ctr" rtl="0" fontAlgn="ctr">
                        <a:buNone/>
                      </a:pPr>
                      <a:r>
                        <a:rPr lang="tr-TR" sz="1200" b="1" i="0" u="none" strike="noStrike" dirty="0">
                          <a:solidFill>
                            <a:srgbClr val="F1D1A9"/>
                          </a:solidFill>
                          <a:effectLst/>
                          <a:latin typeface="Calibri" panose="020F0502020204030204" pitchFamily="34" charset="0"/>
                        </a:rPr>
                        <a:t>6</a:t>
                      </a:r>
                    </a:p>
                  </a:txBody>
                  <a:tcPr marL="7075" marR="7075" marT="70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İdareyi ilgilendiren veya üst yönetici onayı gerektiren eylemlerin bildirilmesi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Harcama Birimleri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Bu nitelikteki eylemler idare eylem planına dahil edilmek üzere mali hizmetler birimine gönderilir.</a:t>
                      </a:r>
                    </a:p>
                  </a:txBody>
                  <a:tcPr marL="7075" marR="7075" marT="70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1234823188"/>
                  </a:ext>
                </a:extLst>
              </a:tr>
              <a:tr h="1016387">
                <a:tc>
                  <a:txBody>
                    <a:bodyPr/>
                    <a:lstStyle/>
                    <a:p>
                      <a:pPr algn="ctr" rtl="0" fontAlgn="ctr">
                        <a:buNone/>
                      </a:pPr>
                      <a:r>
                        <a:rPr lang="tr-TR" sz="1200" b="1" i="0" u="none" strike="noStrike" dirty="0">
                          <a:solidFill>
                            <a:srgbClr val="F1D1A9"/>
                          </a:solidFill>
                          <a:effectLst/>
                          <a:latin typeface="Calibri" panose="020F0502020204030204" pitchFamily="34" charset="0"/>
                        </a:rPr>
                        <a:t>7</a:t>
                      </a:r>
                    </a:p>
                  </a:txBody>
                  <a:tcPr marL="7075" marR="7075" marT="70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Eylemlerin uygulanmasının izlenmesi ve değerlendirilmesi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Harcama Yetkilisi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Calibri" panose="020F0502020204030204" pitchFamily="34" charset="0"/>
                        </a:rPr>
                        <a:t>Birim</a:t>
                      </a:r>
                      <a:r>
                        <a:rPr lang="tr-TR" sz="1200" b="0" i="0" u="none" strike="noStrike" baseline="0" dirty="0">
                          <a:solidFill>
                            <a:srgbClr val="000000"/>
                          </a:solidFill>
                          <a:effectLst/>
                          <a:latin typeface="Calibri" panose="020F0502020204030204" pitchFamily="34" charset="0"/>
                        </a:rPr>
                        <a:t> içi izleme değerlendirme </a:t>
                      </a:r>
                      <a:r>
                        <a:rPr lang="tr-TR" sz="1200" b="0" i="0" u="none" strike="noStrike" baseline="0">
                          <a:solidFill>
                            <a:srgbClr val="000000"/>
                          </a:solidFill>
                          <a:effectLst/>
                          <a:latin typeface="Calibri" panose="020F0502020204030204" pitchFamily="34" charset="0"/>
                        </a:rPr>
                        <a:t>komisyonu oluşturularak</a:t>
                      </a:r>
                      <a:endParaRPr lang="tr-TR" sz="1200" b="0" i="0" u="none" strike="noStrike" dirty="0">
                        <a:solidFill>
                          <a:srgbClr val="000000"/>
                        </a:solidFill>
                        <a:effectLst/>
                        <a:latin typeface="Calibri" panose="020F0502020204030204" pitchFamily="34" charset="0"/>
                      </a:endParaRPr>
                    </a:p>
                    <a:p>
                      <a:pPr algn="l" rtl="0" fontAlgn="ctr">
                        <a:buNone/>
                      </a:pPr>
                      <a:r>
                        <a:rPr lang="tr-TR" sz="1200" b="0" i="0" u="none" strike="noStrike" dirty="0">
                          <a:solidFill>
                            <a:srgbClr val="000000"/>
                          </a:solidFill>
                          <a:effectLst/>
                          <a:latin typeface="Calibri" panose="020F0502020204030204" pitchFamily="34" charset="0"/>
                        </a:rPr>
                        <a:t>Plan kapsamında gerçekleştirilen faaliyetler izlenir ve sonuçları değerlendirilir. </a:t>
                      </a:r>
                    </a:p>
                  </a:txBody>
                  <a:tcPr marL="7075" marR="7075" marT="70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322151653"/>
                  </a:ext>
                </a:extLst>
              </a:tr>
              <a:tr h="1045932">
                <a:tc>
                  <a:txBody>
                    <a:bodyPr/>
                    <a:lstStyle/>
                    <a:p>
                      <a:pPr algn="ctr" rtl="0" fontAlgn="ctr">
                        <a:buNone/>
                      </a:pPr>
                      <a:r>
                        <a:rPr lang="tr-TR" sz="1200" b="1" i="0" u="none" strike="noStrike" dirty="0">
                          <a:solidFill>
                            <a:srgbClr val="F1D1A9"/>
                          </a:solidFill>
                          <a:effectLst/>
                          <a:latin typeface="Calibri" panose="020F0502020204030204" pitchFamily="34" charset="0"/>
                        </a:rPr>
                        <a:t>8</a:t>
                      </a:r>
                    </a:p>
                  </a:txBody>
                  <a:tcPr marL="7075" marR="7075" marT="70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1E46"/>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Değerlendirme raporunun Strateji</a:t>
                      </a:r>
                      <a:r>
                        <a:rPr lang="tr-TR" sz="1200" b="0" i="0" u="none" strike="noStrike" baseline="0" dirty="0">
                          <a:solidFill>
                            <a:srgbClr val="000000"/>
                          </a:solidFill>
                          <a:effectLst/>
                          <a:latin typeface="Calibri" panose="020F0502020204030204" pitchFamily="34" charset="0"/>
                        </a:rPr>
                        <a:t> Geliştirme Daire Başkanlığına gönderilmesi</a:t>
                      </a:r>
                      <a:endParaRPr lang="tr-TR" sz="1200" b="0" i="0" u="none" strike="noStrike" dirty="0">
                        <a:solidFill>
                          <a:srgbClr val="000000"/>
                        </a:solidFill>
                        <a:effectLst/>
                        <a:latin typeface="Calibri" panose="020F0502020204030204" pitchFamily="34" charset="0"/>
                      </a:endParaRP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Harcama Yetkilisi</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tc>
                  <a:txBody>
                    <a:bodyPr/>
                    <a:lstStyle/>
                    <a:p>
                      <a:pPr algn="l" rtl="0" fontAlgn="ctr">
                        <a:buNone/>
                      </a:pPr>
                      <a:r>
                        <a:rPr lang="tr-TR" sz="1200" b="0" i="0" u="none" strike="noStrike" dirty="0">
                          <a:solidFill>
                            <a:srgbClr val="000000"/>
                          </a:solidFill>
                          <a:effectLst/>
                          <a:latin typeface="Calibri" panose="020F0502020204030204" pitchFamily="34" charset="0"/>
                        </a:rPr>
                        <a:t>Harcama Yetkilisi tarafından onaylanan birim iç kontrol sistemi değerlendirme raporu izleyen yılın en geç Şubat ayının on beşine kadar Mali Hizmetler Birimine gönderilir. </a:t>
                      </a:r>
                    </a:p>
                  </a:txBody>
                  <a:tcPr marL="7075" marR="7075" marT="70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1A9"/>
                    </a:solidFill>
                  </a:tcPr>
                </a:tc>
                <a:extLst>
                  <a:ext uri="{0D108BD9-81ED-4DB2-BD59-A6C34878D82A}">
                    <a16:rowId xmlns:a16="http://schemas.microsoft.com/office/drawing/2014/main" val="1807149105"/>
                  </a:ext>
                </a:extLst>
              </a:tr>
            </a:tbl>
          </a:graphicData>
        </a:graphic>
      </p:graphicFrame>
    </p:spTree>
    <p:extLst>
      <p:ext uri="{BB962C8B-B14F-4D97-AF65-F5344CB8AC3E}">
        <p14:creationId xmlns:p14="http://schemas.microsoft.com/office/powerpoint/2010/main" val="4132759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681D44"/>
                </a:solidFill>
                <a:latin typeface="+mn-lt"/>
              </a:rPr>
              <a:t>Kamu İç Kontrol Standartlarına Uyum Eylem Planı (UEP)</a:t>
            </a:r>
          </a:p>
        </p:txBody>
      </p:sp>
      <p:sp>
        <p:nvSpPr>
          <p:cNvPr id="5" name="İçerik Yer Tutucusu 4"/>
          <p:cNvSpPr>
            <a:spLocks noGrp="1"/>
          </p:cNvSpPr>
          <p:nvPr>
            <p:ph idx="1"/>
          </p:nvPr>
        </p:nvSpPr>
        <p:spPr/>
        <p:txBody>
          <a:bodyPr>
            <a:normAutofit fontScale="92500"/>
          </a:bodyPr>
          <a:lstStyle/>
          <a:p>
            <a:pPr algn="just"/>
            <a:r>
              <a:rPr lang="tr-TR" dirty="0">
                <a:solidFill>
                  <a:schemeClr val="tx1"/>
                </a:solidFill>
              </a:rPr>
              <a:t>Kamu İç Kontrol Standartlarına uyum için hazırlanan UEP; </a:t>
            </a:r>
          </a:p>
          <a:p>
            <a:pPr algn="just"/>
            <a:r>
              <a:rPr lang="tr-TR" dirty="0">
                <a:solidFill>
                  <a:schemeClr val="tx1"/>
                </a:solidFill>
              </a:rPr>
              <a:t>2 yılı kapsamakta olup harcama yetkilisi onayı ile yürürlük kazanmaktadır.</a:t>
            </a:r>
          </a:p>
          <a:p>
            <a:pPr algn="just"/>
            <a:r>
              <a:rPr lang="tr-TR" dirty="0">
                <a:solidFill>
                  <a:schemeClr val="tx1"/>
                </a:solidFill>
              </a:rPr>
              <a:t>Her bir Genel Şart ayrı ayrı değerlendirilmekte olup, mevcut durum makul güvence sağlayanlar için eylem öngörülmemektedir.</a:t>
            </a:r>
          </a:p>
          <a:p>
            <a:pPr algn="just"/>
            <a:r>
              <a:rPr lang="tr-TR" dirty="0">
                <a:solidFill>
                  <a:schemeClr val="tx1"/>
                </a:solidFill>
              </a:rPr>
              <a:t>Makul güvence sağlamayan genel şartlar için eylemler öngörülmekte olup eylemin süresi ve  sorumlu birim tespit edilmektedir. </a:t>
            </a:r>
          </a:p>
          <a:p>
            <a:pPr algn="just"/>
            <a:r>
              <a:rPr lang="tr-TR" dirty="0">
                <a:solidFill>
                  <a:schemeClr val="tx1"/>
                </a:solidFill>
              </a:rPr>
              <a:t>Bazı eylemler süreklilik arz etmektedir.</a:t>
            </a:r>
          </a:p>
        </p:txBody>
      </p:sp>
    </p:spTree>
    <p:extLst>
      <p:ext uri="{BB962C8B-B14F-4D97-AF65-F5344CB8AC3E}">
        <p14:creationId xmlns:p14="http://schemas.microsoft.com/office/powerpoint/2010/main" val="51088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err="1">
                <a:solidFill>
                  <a:srgbClr val="701E46"/>
                </a:solidFill>
                <a:latin typeface="+mn-lt"/>
              </a:rPr>
              <a:t>UEP’nin</a:t>
            </a:r>
            <a:r>
              <a:rPr lang="tr-TR" sz="4000" b="1" dirty="0">
                <a:solidFill>
                  <a:srgbClr val="701E46"/>
                </a:solidFill>
                <a:latin typeface="+mn-lt"/>
              </a:rPr>
              <a:t> İzlenmesi</a:t>
            </a:r>
            <a:endParaRPr lang="tr-TR" sz="4000" dirty="0">
              <a:solidFill>
                <a:srgbClr val="701E46"/>
              </a:solidFill>
              <a:latin typeface="+mn-lt"/>
            </a:endParaRPr>
          </a:p>
        </p:txBody>
      </p:sp>
      <p:sp>
        <p:nvSpPr>
          <p:cNvPr id="3" name="İçerik Yer Tutucusu 2"/>
          <p:cNvSpPr>
            <a:spLocks noGrp="1"/>
          </p:cNvSpPr>
          <p:nvPr>
            <p:ph idx="1"/>
          </p:nvPr>
        </p:nvSpPr>
        <p:spPr>
          <a:xfrm>
            <a:off x="681038" y="1809196"/>
            <a:ext cx="8543925" cy="3852524"/>
          </a:xfrm>
        </p:spPr>
        <p:txBody>
          <a:bodyPr>
            <a:normAutofit fontScale="92500" lnSpcReduction="20000"/>
          </a:bodyPr>
          <a:lstStyle/>
          <a:p>
            <a:r>
              <a:rPr lang="tr-TR" dirty="0" err="1">
                <a:solidFill>
                  <a:schemeClr val="tx1"/>
                </a:solidFill>
              </a:rPr>
              <a:t>UEP’nin</a:t>
            </a:r>
            <a:r>
              <a:rPr lang="tr-TR" dirty="0">
                <a:solidFill>
                  <a:schemeClr val="tx1"/>
                </a:solidFill>
              </a:rPr>
              <a:t> izlenmesi; birimlerden gelen 6 aylık  </a:t>
            </a:r>
            <a:r>
              <a:rPr lang="tr-TR" dirty="0">
                <a:solidFill>
                  <a:schemeClr val="accent6"/>
                </a:solidFill>
              </a:rPr>
              <a:t>(Haziran ve Aralık ayları sonu itibarıyla)</a:t>
            </a:r>
            <a:r>
              <a:rPr lang="tr-TR" dirty="0">
                <a:solidFill>
                  <a:schemeClr val="tx1"/>
                </a:solidFill>
              </a:rPr>
              <a:t>  izleme raporlarına göre yapılmaktadır. ASBUNET SYS otomasyonundaki İç kontrol bölümüne yüklenmesi</a:t>
            </a:r>
          </a:p>
          <a:p>
            <a:pPr algn="just"/>
            <a:r>
              <a:rPr lang="tr-TR" dirty="0">
                <a:solidFill>
                  <a:schemeClr val="tx1"/>
                </a:solidFill>
              </a:rPr>
              <a:t>Birimler 6 ayda bir raporlama yapmak zorundadır. </a:t>
            </a:r>
          </a:p>
          <a:p>
            <a:pPr algn="just"/>
            <a:r>
              <a:rPr lang="tr-TR" dirty="0">
                <a:solidFill>
                  <a:schemeClr val="tx1"/>
                </a:solidFill>
              </a:rPr>
              <a:t>Her birim sorumlu olduğu eyleme değerlendirme yapması gerekmektedir.</a:t>
            </a:r>
          </a:p>
          <a:p>
            <a:pPr algn="just"/>
            <a:r>
              <a:rPr lang="tr-TR" dirty="0">
                <a:solidFill>
                  <a:schemeClr val="tx1"/>
                </a:solidFill>
              </a:rPr>
              <a:t>İzleme sonuçları her yılın sonu itibarıyla İç Kontrol İzleme ve Yönlendirme Kuruluna sunulmaktadır.</a:t>
            </a:r>
          </a:p>
          <a:p>
            <a:pPr algn="just"/>
            <a:r>
              <a:rPr lang="tr-TR" dirty="0">
                <a:solidFill>
                  <a:schemeClr val="tx1"/>
                </a:solidFill>
              </a:rPr>
              <a:t>İzleme sonucu göndermeyen birim sayısı çok fazla olmasından dolayı gerçek durum yansıtılamamaktadır.</a:t>
            </a:r>
          </a:p>
          <a:p>
            <a:pPr algn="just"/>
            <a:endParaRPr lang="tr-TR" dirty="0">
              <a:solidFill>
                <a:srgbClr val="FFFFFF"/>
              </a:solidFill>
            </a:endParaRPr>
          </a:p>
          <a:p>
            <a:pPr algn="just"/>
            <a:endParaRPr lang="tr-TR" dirty="0">
              <a:solidFill>
                <a:srgbClr val="FFFFFF"/>
              </a:solidFill>
            </a:endParaRPr>
          </a:p>
        </p:txBody>
      </p:sp>
    </p:spTree>
    <p:extLst>
      <p:ext uri="{BB962C8B-B14F-4D97-AF65-F5344CB8AC3E}">
        <p14:creationId xmlns:p14="http://schemas.microsoft.com/office/powerpoint/2010/main" val="165507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701E46"/>
                </a:solidFill>
                <a:latin typeface="+mn-lt"/>
              </a:rPr>
              <a:t>Kontrol Ortamı İçin Yapılan/Yapılacak Çalışmalar</a:t>
            </a:r>
            <a:endParaRPr lang="tr-TR" sz="4000" dirty="0">
              <a:solidFill>
                <a:srgbClr val="701E46"/>
              </a:solidFill>
              <a:latin typeface="+mn-l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5448546"/>
              </p:ext>
            </p:extLst>
          </p:nvPr>
        </p:nvGraphicFramePr>
        <p:xfrm>
          <a:off x="681038" y="2126258"/>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08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8" y="844571"/>
            <a:ext cx="8543925" cy="886875"/>
          </a:xfrm>
        </p:spPr>
        <p:txBody>
          <a:bodyPr/>
          <a:lstStyle/>
          <a:p>
            <a:r>
              <a:rPr lang="tr-TR" b="1" dirty="0">
                <a:solidFill>
                  <a:schemeClr val="accent2">
                    <a:lumMod val="50000"/>
                  </a:schemeClr>
                </a:solidFill>
                <a:latin typeface="+mn-lt"/>
              </a:rPr>
              <a:t>Görev Tanımları-1</a:t>
            </a:r>
            <a:endParaRPr lang="tr-TR" dirty="0">
              <a:solidFill>
                <a:schemeClr val="accent2">
                  <a:lumMod val="50000"/>
                </a:schemeClr>
              </a:solidFill>
              <a:latin typeface="+mn-lt"/>
            </a:endParaRPr>
          </a:p>
        </p:txBody>
      </p:sp>
      <p:sp>
        <p:nvSpPr>
          <p:cNvPr id="3" name="İçerik Yer Tutucusu 2"/>
          <p:cNvSpPr>
            <a:spLocks noGrp="1"/>
          </p:cNvSpPr>
          <p:nvPr>
            <p:ph idx="1"/>
          </p:nvPr>
        </p:nvSpPr>
        <p:spPr>
          <a:xfrm>
            <a:off x="681038" y="1633837"/>
            <a:ext cx="8543925" cy="3535462"/>
          </a:xfrm>
        </p:spPr>
        <p:txBody>
          <a:bodyPr>
            <a:normAutofit fontScale="92500" lnSpcReduction="10000"/>
          </a:bodyPr>
          <a:lstStyle/>
          <a:p>
            <a:pPr marL="0" indent="0">
              <a:buNone/>
            </a:pPr>
            <a:r>
              <a:rPr lang="tr-TR" b="1" u="sng" dirty="0">
                <a:solidFill>
                  <a:schemeClr val="accent6"/>
                </a:solidFill>
              </a:rPr>
              <a:t>Sayıştay Denetim Raporunda;</a:t>
            </a:r>
          </a:p>
          <a:p>
            <a:pPr algn="just"/>
            <a:r>
              <a:rPr lang="tr-TR" dirty="0" smtClean="0">
                <a:solidFill>
                  <a:schemeClr val="tx1"/>
                </a:solidFill>
              </a:rPr>
              <a:t>İç </a:t>
            </a:r>
            <a:r>
              <a:rPr lang="tr-TR" dirty="0">
                <a:solidFill>
                  <a:schemeClr val="tx1"/>
                </a:solidFill>
              </a:rPr>
              <a:t>kontrol sisteminin yapılandırılmasına ilişkin temel çalışmalar genel olarak tamamlanmış olmakla birlikte kurum organizasyon yapısı içerisinde </a:t>
            </a:r>
            <a:r>
              <a:rPr lang="tr-TR" b="1" dirty="0">
                <a:solidFill>
                  <a:schemeClr val="accent6"/>
                </a:solidFill>
              </a:rPr>
              <a:t>görev, yetki ve sorumluluklar açık bir şekilde belirlenip yazılı hale getirilmediği </a:t>
            </a:r>
            <a:r>
              <a:rPr lang="tr-TR" dirty="0">
                <a:solidFill>
                  <a:schemeClr val="tx1"/>
                </a:solidFill>
              </a:rPr>
              <a:t>görülmüştür. </a:t>
            </a:r>
          </a:p>
          <a:p>
            <a:pPr algn="just"/>
            <a:r>
              <a:rPr lang="tr-TR" dirty="0">
                <a:solidFill>
                  <a:schemeClr val="tx1"/>
                </a:solidFill>
              </a:rPr>
              <a:t>Kamu İç Kontrol Standartları Tebliği’nin 2.2, 2.3, 2.4, 2.5 standartları gereğince kontrol ortamının oluşturulması kapsamında; kurum organizasyon yapısı, görev, yetki ve sorumlulukların açık bir şekilde belirlenmesi gerekmektedir. </a:t>
            </a:r>
          </a:p>
        </p:txBody>
      </p:sp>
    </p:spTree>
    <p:extLst>
      <p:ext uri="{BB962C8B-B14F-4D97-AF65-F5344CB8AC3E}">
        <p14:creationId xmlns:p14="http://schemas.microsoft.com/office/powerpoint/2010/main" val="82611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2" y="0"/>
            <a:ext cx="9920102" cy="7006002"/>
          </a:xfrm>
          <a:prstGeom prst="rect">
            <a:avLst/>
          </a:prstGeom>
        </p:spPr>
      </p:pic>
      <p:sp>
        <p:nvSpPr>
          <p:cNvPr id="7" name="Metin kutusu 6"/>
          <p:cNvSpPr txBox="1"/>
          <p:nvPr/>
        </p:nvSpPr>
        <p:spPr>
          <a:xfrm>
            <a:off x="3300549" y="2507377"/>
            <a:ext cx="3962400" cy="1015663"/>
          </a:xfrm>
          <a:prstGeom prst="rect">
            <a:avLst/>
          </a:prstGeom>
          <a:noFill/>
        </p:spPr>
        <p:txBody>
          <a:bodyPr wrap="square" rtlCol="0">
            <a:spAutoFit/>
          </a:bodyPr>
          <a:lstStyle/>
          <a:p>
            <a:r>
              <a:rPr lang="tr-TR" sz="3000" b="1" dirty="0">
                <a:solidFill>
                  <a:srgbClr val="681D44"/>
                </a:solidFill>
              </a:rPr>
              <a:t>Strateji Geliştirme </a:t>
            </a:r>
            <a:r>
              <a:rPr lang="tr-TR" sz="3000" b="1">
                <a:solidFill>
                  <a:srgbClr val="681D44"/>
                </a:solidFill>
              </a:rPr>
              <a:t>Daire Başkanlığı </a:t>
            </a:r>
            <a:endParaRPr lang="tr-TR" sz="3000" dirty="0">
              <a:solidFill>
                <a:srgbClr val="681D44"/>
              </a:solidFill>
            </a:endParaRPr>
          </a:p>
        </p:txBody>
      </p:sp>
      <p:sp>
        <p:nvSpPr>
          <p:cNvPr id="5" name="Metin kutusu 4"/>
          <p:cNvSpPr txBox="1"/>
          <p:nvPr/>
        </p:nvSpPr>
        <p:spPr>
          <a:xfrm>
            <a:off x="70789" y="684302"/>
            <a:ext cx="7090502" cy="1661993"/>
          </a:xfrm>
          <a:prstGeom prst="rect">
            <a:avLst/>
          </a:prstGeom>
          <a:noFill/>
        </p:spPr>
        <p:txBody>
          <a:bodyPr wrap="square" rtlCol="0">
            <a:spAutoFit/>
          </a:bodyPr>
          <a:lstStyle/>
          <a:p>
            <a:pPr algn="ctr"/>
            <a:r>
              <a:rPr lang="tr-TR" sz="3400" b="1" dirty="0">
                <a:solidFill>
                  <a:srgbClr val="681D44"/>
                </a:solidFill>
              </a:rPr>
              <a:t>KAMU İÇ KONTROL YÖNETMELİĞİ ve BİRİM İÇ KONTROL UYUM EYLEM PLANI SUNUMU</a:t>
            </a:r>
          </a:p>
        </p:txBody>
      </p:sp>
    </p:spTree>
    <p:extLst>
      <p:ext uri="{BB962C8B-B14F-4D97-AF65-F5344CB8AC3E}">
        <p14:creationId xmlns:p14="http://schemas.microsoft.com/office/powerpoint/2010/main" val="18340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8" y="844572"/>
            <a:ext cx="8543925" cy="688071"/>
          </a:xfrm>
        </p:spPr>
        <p:txBody>
          <a:bodyPr>
            <a:normAutofit fontScale="90000"/>
          </a:bodyPr>
          <a:lstStyle/>
          <a:p>
            <a:r>
              <a:rPr lang="tr-TR" b="1" dirty="0">
                <a:solidFill>
                  <a:srgbClr val="701E46"/>
                </a:solidFill>
                <a:latin typeface="+mn-lt"/>
              </a:rPr>
              <a:t>Görev Tanımları-2</a:t>
            </a:r>
            <a:endParaRPr lang="tr-TR" dirty="0">
              <a:solidFill>
                <a:srgbClr val="701E46"/>
              </a:solidFill>
              <a:latin typeface="+mn-lt"/>
            </a:endParaRPr>
          </a:p>
        </p:txBody>
      </p:sp>
      <p:sp>
        <p:nvSpPr>
          <p:cNvPr id="3" name="İçerik Yer Tutucusu 2"/>
          <p:cNvSpPr>
            <a:spLocks noGrp="1"/>
          </p:cNvSpPr>
          <p:nvPr>
            <p:ph idx="1"/>
          </p:nvPr>
        </p:nvSpPr>
        <p:spPr>
          <a:xfrm>
            <a:off x="681038" y="1633836"/>
            <a:ext cx="8543925" cy="4517581"/>
          </a:xfrm>
        </p:spPr>
        <p:txBody>
          <a:bodyPr>
            <a:noAutofit/>
          </a:bodyPr>
          <a:lstStyle/>
          <a:p>
            <a:pPr>
              <a:lnSpc>
                <a:spcPct val="100000"/>
              </a:lnSpc>
            </a:pPr>
            <a:r>
              <a:rPr lang="tr-TR" dirty="0" smtClean="0">
                <a:solidFill>
                  <a:schemeClr val="tx1"/>
                </a:solidFill>
              </a:rPr>
              <a:t>Her </a:t>
            </a:r>
            <a:r>
              <a:rPr lang="tr-TR" dirty="0">
                <a:solidFill>
                  <a:schemeClr val="tx1"/>
                </a:solidFill>
              </a:rPr>
              <a:t>birimin ve personelin görev tanımı yapılmalıdır.</a:t>
            </a:r>
          </a:p>
          <a:p>
            <a:pPr>
              <a:lnSpc>
                <a:spcPct val="100000"/>
              </a:lnSpc>
            </a:pPr>
            <a:r>
              <a:rPr lang="tr-TR" dirty="0">
                <a:solidFill>
                  <a:schemeClr val="tx1"/>
                </a:solidFill>
              </a:rPr>
              <a:t>Birimlerin görev tanımları </a:t>
            </a:r>
            <a:r>
              <a:rPr lang="tr-TR" dirty="0" smtClean="0">
                <a:solidFill>
                  <a:schemeClr val="tx1"/>
                </a:solidFill>
              </a:rPr>
              <a:t>birimlerince </a:t>
            </a:r>
            <a:r>
              <a:rPr lang="tr-TR" dirty="0">
                <a:solidFill>
                  <a:schemeClr val="tx1"/>
                </a:solidFill>
              </a:rPr>
              <a:t>yapılmalıdır. </a:t>
            </a:r>
            <a:endParaRPr lang="tr-TR" dirty="0">
              <a:solidFill>
                <a:schemeClr val="tx1"/>
              </a:solidFill>
            </a:endParaRPr>
          </a:p>
          <a:p>
            <a:pPr>
              <a:lnSpc>
                <a:spcPct val="100000"/>
              </a:lnSpc>
            </a:pPr>
            <a:r>
              <a:rPr lang="tr-TR" dirty="0" smtClean="0">
                <a:solidFill>
                  <a:schemeClr val="tx1"/>
                </a:solidFill>
              </a:rPr>
              <a:t>İç </a:t>
            </a:r>
            <a:r>
              <a:rPr lang="tr-TR" dirty="0">
                <a:solidFill>
                  <a:schemeClr val="tx1"/>
                </a:solidFill>
              </a:rPr>
              <a:t>Kontrol çalışma ekipleri olarak birimlerimizde görev tanımlarını hazırlayarak güncel tutmalı. </a:t>
            </a:r>
          </a:p>
          <a:p>
            <a:pPr>
              <a:lnSpc>
                <a:spcPct val="100000"/>
              </a:lnSpc>
            </a:pPr>
            <a:r>
              <a:rPr lang="tr-TR" dirty="0">
                <a:solidFill>
                  <a:schemeClr val="tx1"/>
                </a:solidFill>
              </a:rPr>
              <a:t>Her bir personele görev tanımlarını tebliğ etmeliyiz.</a:t>
            </a:r>
          </a:p>
        </p:txBody>
      </p:sp>
    </p:spTree>
    <p:extLst>
      <p:ext uri="{BB962C8B-B14F-4D97-AF65-F5344CB8AC3E}">
        <p14:creationId xmlns:p14="http://schemas.microsoft.com/office/powerpoint/2010/main" val="361521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7" y="473998"/>
            <a:ext cx="8543925" cy="785658"/>
          </a:xfrm>
        </p:spPr>
        <p:txBody>
          <a:bodyPr>
            <a:normAutofit/>
          </a:bodyPr>
          <a:lstStyle/>
          <a:p>
            <a:r>
              <a:rPr lang="tr-TR" sz="4000" b="1" dirty="0">
                <a:solidFill>
                  <a:srgbClr val="701E46"/>
                </a:solidFill>
                <a:latin typeface="+mn-lt"/>
              </a:rPr>
              <a:t>Hassas Görevler</a:t>
            </a:r>
          </a:p>
        </p:txBody>
      </p:sp>
      <p:sp>
        <p:nvSpPr>
          <p:cNvPr id="3" name="İçerik Yer Tutucusu 2"/>
          <p:cNvSpPr>
            <a:spLocks noGrp="1"/>
          </p:cNvSpPr>
          <p:nvPr>
            <p:ph idx="1"/>
          </p:nvPr>
        </p:nvSpPr>
        <p:spPr>
          <a:xfrm>
            <a:off x="442557" y="1401649"/>
            <a:ext cx="9307515" cy="3955811"/>
          </a:xfrm>
        </p:spPr>
        <p:txBody>
          <a:bodyPr>
            <a:normAutofit fontScale="25000" lnSpcReduction="20000"/>
          </a:bodyPr>
          <a:lstStyle/>
          <a:p>
            <a:pPr marL="220564" indent="0" algn="just">
              <a:lnSpc>
                <a:spcPct val="160000"/>
              </a:lnSpc>
              <a:spcBef>
                <a:spcPts val="488"/>
              </a:spcBef>
              <a:spcAft>
                <a:spcPts val="488"/>
              </a:spcAft>
              <a:buNone/>
            </a:pPr>
            <a:r>
              <a:rPr lang="tr-TR" sz="9600" b="1" dirty="0" smtClean="0">
                <a:solidFill>
                  <a:schemeClr val="accent6"/>
                </a:solidFill>
              </a:rPr>
              <a:t>Biriminizde </a:t>
            </a:r>
            <a:r>
              <a:rPr lang="tr-TR" sz="9600" b="1" dirty="0">
                <a:solidFill>
                  <a:schemeClr val="accent6"/>
                </a:solidFill>
              </a:rPr>
              <a:t>bazı görevler</a:t>
            </a:r>
            <a:r>
              <a:rPr lang="tr-TR" sz="9600" dirty="0">
                <a:solidFill>
                  <a:schemeClr val="tx1"/>
                </a:solidFill>
              </a:rPr>
              <a:t>; </a:t>
            </a:r>
            <a:r>
              <a:rPr lang="tr-TR" altLang="tr-TR" sz="9600" dirty="0">
                <a:solidFill>
                  <a:schemeClr val="tx1"/>
                </a:solidFill>
              </a:rPr>
              <a:t>idarenin itibarı,   yolsuzluk riski,  gizli bilgilerin açığa çıkması   </a:t>
            </a:r>
            <a:r>
              <a:rPr lang="tr-TR" altLang="tr-TR" sz="9600" dirty="0" err="1">
                <a:solidFill>
                  <a:schemeClr val="tx1"/>
                </a:solidFill>
              </a:rPr>
              <a:t>v.b</a:t>
            </a:r>
            <a:r>
              <a:rPr lang="tr-TR" altLang="tr-TR" sz="9600" dirty="0">
                <a:solidFill>
                  <a:schemeClr val="tx1"/>
                </a:solidFill>
              </a:rPr>
              <a:t>.  nedenlerden dolayı diğer görevlerden ayrı değerlendirilmesi gerekmektedir. </a:t>
            </a:r>
          </a:p>
          <a:p>
            <a:pPr>
              <a:lnSpc>
                <a:spcPct val="170000"/>
              </a:lnSpc>
              <a:spcBef>
                <a:spcPts val="488"/>
              </a:spcBef>
              <a:spcAft>
                <a:spcPts val="488"/>
              </a:spcAft>
            </a:pPr>
            <a:r>
              <a:rPr lang="tr-TR" sz="9600" dirty="0">
                <a:solidFill>
                  <a:schemeClr val="tx1"/>
                </a:solidFill>
              </a:rPr>
              <a:t>Birimin temel işlevini etkin biçimde yerine getirmesini etkileyebilecek riskler içeren, </a:t>
            </a:r>
          </a:p>
          <a:p>
            <a:pPr>
              <a:lnSpc>
                <a:spcPct val="160000"/>
              </a:lnSpc>
              <a:spcBef>
                <a:spcPts val="488"/>
              </a:spcBef>
              <a:spcAft>
                <a:spcPts val="488"/>
              </a:spcAft>
            </a:pPr>
            <a:r>
              <a:rPr lang="tr-TR" sz="9600" dirty="0">
                <a:solidFill>
                  <a:schemeClr val="tx1"/>
                </a:solidFill>
              </a:rPr>
              <a:t>Zamanında ve/veya doğru bir şekilde yerine getirilmesi halinde ise karar alma süreçlerini güçlendiren,</a:t>
            </a:r>
          </a:p>
          <a:p>
            <a:pPr>
              <a:spcBef>
                <a:spcPts val="488"/>
              </a:spcBef>
              <a:spcAft>
                <a:spcPts val="488"/>
              </a:spcAft>
            </a:pPr>
            <a:r>
              <a:rPr lang="tr-TR" sz="9600" dirty="0">
                <a:solidFill>
                  <a:schemeClr val="tx1"/>
                </a:solidFill>
              </a:rPr>
              <a:t>Kaynakların etkin kullanımını sağlayan, </a:t>
            </a:r>
          </a:p>
          <a:p>
            <a:pPr>
              <a:spcBef>
                <a:spcPts val="488"/>
              </a:spcBef>
              <a:spcAft>
                <a:spcPts val="488"/>
              </a:spcAft>
            </a:pPr>
            <a:r>
              <a:rPr lang="tr-TR" sz="9600" dirty="0">
                <a:solidFill>
                  <a:schemeClr val="tx1"/>
                </a:solidFill>
              </a:rPr>
              <a:t>Kritik  öneme sahip  sınırlı sayıdaki görevler HASSAS GÖREV olarak tanımlanır.</a:t>
            </a:r>
          </a:p>
          <a:p>
            <a:pPr marL="220564" indent="0" algn="just">
              <a:buNone/>
            </a:pPr>
            <a:endParaRPr lang="tr-TR" altLang="tr-TR" sz="4400" dirty="0">
              <a:solidFill>
                <a:schemeClr val="tx1"/>
              </a:solidFill>
            </a:endParaRPr>
          </a:p>
          <a:p>
            <a:endParaRPr lang="tr-TR" dirty="0"/>
          </a:p>
        </p:txBody>
      </p:sp>
    </p:spTree>
    <p:extLst>
      <p:ext uri="{BB962C8B-B14F-4D97-AF65-F5344CB8AC3E}">
        <p14:creationId xmlns:p14="http://schemas.microsoft.com/office/powerpoint/2010/main" val="142856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036" y="1401939"/>
            <a:ext cx="8543925" cy="4054122"/>
          </a:xfrm>
        </p:spPr>
        <p:txBody>
          <a:bodyPr>
            <a:normAutofit fontScale="25000" lnSpcReduction="20000"/>
          </a:bodyPr>
          <a:lstStyle/>
          <a:p>
            <a:pPr lvl="0">
              <a:lnSpc>
                <a:spcPct val="120000"/>
              </a:lnSpc>
            </a:pPr>
            <a:r>
              <a:rPr lang="tr-TR" sz="7200" dirty="0">
                <a:solidFill>
                  <a:schemeClr val="tx1"/>
                </a:solidFill>
              </a:rPr>
              <a:t>Hangi görevler gizlilik statüsündedir?</a:t>
            </a:r>
          </a:p>
          <a:p>
            <a:pPr lvl="0">
              <a:lnSpc>
                <a:spcPct val="120000"/>
              </a:lnSpc>
            </a:pPr>
            <a:r>
              <a:rPr lang="tr-TR" sz="7200" dirty="0">
                <a:solidFill>
                  <a:schemeClr val="tx1"/>
                </a:solidFill>
              </a:rPr>
              <a:t>Hangi alanlardaki faaliyetlerde hata veya usulsüzlük yapılması ihtimali daha fazladır?</a:t>
            </a:r>
          </a:p>
          <a:p>
            <a:pPr lvl="0">
              <a:lnSpc>
                <a:spcPct val="120000"/>
              </a:lnSpc>
            </a:pPr>
            <a:r>
              <a:rPr lang="tr-TR" sz="7200" dirty="0">
                <a:solidFill>
                  <a:schemeClr val="tx1"/>
                </a:solidFill>
              </a:rPr>
              <a:t>Hangi görevlerin belli bir zaman süreci içinde yerine getirilmesi önemlidir?</a:t>
            </a:r>
          </a:p>
          <a:p>
            <a:pPr lvl="0">
              <a:lnSpc>
                <a:spcPct val="120000"/>
              </a:lnSpc>
            </a:pPr>
            <a:r>
              <a:rPr lang="tr-TR" sz="7200" dirty="0">
                <a:solidFill>
                  <a:schemeClr val="tx1"/>
                </a:solidFill>
              </a:rPr>
              <a:t>Hangi alanlarda bilgi ve eğitim ihtiyacı çok yüksektir?</a:t>
            </a:r>
          </a:p>
          <a:p>
            <a:pPr lvl="0">
              <a:lnSpc>
                <a:spcPct val="120000"/>
              </a:lnSpc>
            </a:pPr>
            <a:r>
              <a:rPr lang="tr-TR" sz="7200" dirty="0">
                <a:solidFill>
                  <a:schemeClr val="tx1"/>
                </a:solidFill>
              </a:rPr>
              <a:t>Hangi görevler iç ve dış etkenlere yüksek derecede maruz kalır? </a:t>
            </a:r>
          </a:p>
          <a:p>
            <a:pPr lvl="0">
              <a:lnSpc>
                <a:spcPct val="120000"/>
              </a:lnSpc>
            </a:pPr>
            <a:r>
              <a:rPr lang="tr-TR" sz="7200" dirty="0">
                <a:solidFill>
                  <a:schemeClr val="tx1"/>
                </a:solidFill>
              </a:rPr>
              <a:t>Hangi görevler yerine getirilmezse kaynak israfına neden olur?</a:t>
            </a:r>
          </a:p>
          <a:p>
            <a:pPr lvl="0">
              <a:lnSpc>
                <a:spcPct val="120000"/>
              </a:lnSpc>
            </a:pPr>
            <a:r>
              <a:rPr lang="tr-TR" sz="7200" dirty="0">
                <a:solidFill>
                  <a:schemeClr val="tx1"/>
                </a:solidFill>
              </a:rPr>
              <a:t>Hangi işler yüksek maliyetlidir?</a:t>
            </a:r>
          </a:p>
          <a:p>
            <a:pPr lvl="0">
              <a:lnSpc>
                <a:spcPct val="120000"/>
              </a:lnSpc>
            </a:pPr>
            <a:r>
              <a:rPr lang="tr-TR" sz="7200" dirty="0">
                <a:solidFill>
                  <a:schemeClr val="tx1"/>
                </a:solidFill>
              </a:rPr>
              <a:t>Hangi işlerin yada süreçlerin aksaması birimin dışarıdan olumsuz tepki almasına neden olur?</a:t>
            </a:r>
          </a:p>
          <a:p>
            <a:pPr lvl="0">
              <a:lnSpc>
                <a:spcPct val="120000"/>
              </a:lnSpc>
            </a:pPr>
            <a:r>
              <a:rPr lang="tr-TR" sz="7200" dirty="0">
                <a:solidFill>
                  <a:schemeClr val="tx1"/>
                </a:solidFill>
              </a:rPr>
              <a:t>Hangi işlerde hesap verme yükümlülüğü fazladır?</a:t>
            </a:r>
          </a:p>
          <a:p>
            <a:pPr lvl="0">
              <a:lnSpc>
                <a:spcPct val="120000"/>
              </a:lnSpc>
            </a:pPr>
            <a:r>
              <a:rPr lang="tr-TR" sz="7200" dirty="0">
                <a:solidFill>
                  <a:schemeClr val="tx1"/>
                </a:solidFill>
              </a:rPr>
              <a:t>Hangi işler için çok fazla mesai harcanmalıdır?</a:t>
            </a:r>
          </a:p>
          <a:p>
            <a:pPr lvl="0">
              <a:lnSpc>
                <a:spcPct val="120000"/>
              </a:lnSpc>
            </a:pPr>
            <a:r>
              <a:rPr lang="tr-TR" sz="7200" dirty="0">
                <a:solidFill>
                  <a:schemeClr val="tx1"/>
                </a:solidFill>
              </a:rPr>
              <a:t>Hangi alanlarda çıkacak sorunlar, birimin fonksiyonunu yerine getirmesine engel olur?</a:t>
            </a:r>
          </a:p>
          <a:p>
            <a:pPr lvl="0">
              <a:lnSpc>
                <a:spcPct val="120000"/>
              </a:lnSpc>
            </a:pPr>
            <a:r>
              <a:rPr lang="tr-TR" sz="7200" dirty="0">
                <a:solidFill>
                  <a:schemeClr val="tx1"/>
                </a:solidFill>
              </a:rPr>
              <a:t>Kimlerin çok fazla sorumluluğu vardır?</a:t>
            </a:r>
          </a:p>
          <a:p>
            <a:endParaRPr lang="tr-TR" dirty="0">
              <a:solidFill>
                <a:srgbClr val="FFFFFF"/>
              </a:solidFill>
            </a:endParaRPr>
          </a:p>
        </p:txBody>
      </p:sp>
      <p:sp>
        <p:nvSpPr>
          <p:cNvPr id="8" name="Unvan 1"/>
          <p:cNvSpPr>
            <a:spLocks noGrp="1"/>
          </p:cNvSpPr>
          <p:nvPr>
            <p:ph type="title"/>
          </p:nvPr>
        </p:nvSpPr>
        <p:spPr>
          <a:xfrm>
            <a:off x="681037" y="412200"/>
            <a:ext cx="8543925" cy="785658"/>
          </a:xfrm>
        </p:spPr>
        <p:txBody>
          <a:bodyPr/>
          <a:lstStyle/>
          <a:p>
            <a:r>
              <a:rPr lang="tr-TR" b="1" dirty="0">
                <a:solidFill>
                  <a:srgbClr val="701E46"/>
                </a:solidFill>
                <a:latin typeface="+mn-lt"/>
              </a:rPr>
              <a:t>Hassas Görevler Belirlemek İçin</a:t>
            </a:r>
          </a:p>
        </p:txBody>
      </p:sp>
    </p:spTree>
    <p:extLst>
      <p:ext uri="{BB962C8B-B14F-4D97-AF65-F5344CB8AC3E}">
        <p14:creationId xmlns:p14="http://schemas.microsoft.com/office/powerpoint/2010/main" val="225607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681D44"/>
                </a:solidFill>
                <a:latin typeface="+mn-lt"/>
              </a:rPr>
              <a:t>Hassas Görevler İçin Ne Yapılmalı</a:t>
            </a:r>
          </a:p>
        </p:txBody>
      </p:sp>
      <p:graphicFrame>
        <p:nvGraphicFramePr>
          <p:cNvPr id="7" name="İçerik Yer Tutucusu 2"/>
          <p:cNvGraphicFramePr>
            <a:graphicFrameLocks noGrp="1"/>
          </p:cNvGraphicFramePr>
          <p:nvPr>
            <p:ph idx="1"/>
            <p:extLst>
              <p:ext uri="{D42A27DB-BD31-4B8C-83A1-F6EECF244321}">
                <p14:modId xmlns:p14="http://schemas.microsoft.com/office/powerpoint/2010/main" val="3968994776"/>
              </p:ext>
            </p:extLst>
          </p:nvPr>
        </p:nvGraphicFramePr>
        <p:xfrm>
          <a:off x="607660" y="2016622"/>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6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2075" y="1016132"/>
            <a:ext cx="8543925" cy="693936"/>
          </a:xfrm>
        </p:spPr>
        <p:txBody>
          <a:bodyPr>
            <a:normAutofit fontScale="90000"/>
          </a:bodyPr>
          <a:lstStyle/>
          <a:p>
            <a:r>
              <a:rPr lang="tr-TR" dirty="0">
                <a:solidFill>
                  <a:srgbClr val="681D44"/>
                </a:solidFill>
                <a:latin typeface="+mn-lt"/>
              </a:rPr>
              <a:t>Bazı Hassas Görevler</a:t>
            </a:r>
          </a:p>
        </p:txBody>
      </p:sp>
      <p:graphicFrame>
        <p:nvGraphicFramePr>
          <p:cNvPr id="7" name="İçerik Yer Tutucusu 3"/>
          <p:cNvGraphicFramePr>
            <a:graphicFrameLocks noGrp="1"/>
          </p:cNvGraphicFramePr>
          <p:nvPr>
            <p:ph idx="1"/>
            <p:extLst>
              <p:ext uri="{D42A27DB-BD31-4B8C-83A1-F6EECF244321}">
                <p14:modId xmlns:p14="http://schemas.microsoft.com/office/powerpoint/2010/main" val="3515798785"/>
              </p:ext>
            </p:extLst>
          </p:nvPr>
        </p:nvGraphicFramePr>
        <p:xfrm>
          <a:off x="1364957" y="1817555"/>
          <a:ext cx="6686550" cy="3677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858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681D44"/>
                </a:solidFill>
                <a:latin typeface="+mn-lt"/>
              </a:rPr>
              <a:t>Risk Değerlendirme Bileşeni</a:t>
            </a:r>
            <a:endParaRPr lang="tr-TR" dirty="0">
              <a:solidFill>
                <a:srgbClr val="681D44"/>
              </a:solidFill>
              <a:latin typeface="+mn-lt"/>
            </a:endParaRPr>
          </a:p>
        </p:txBody>
      </p:sp>
      <p:sp>
        <p:nvSpPr>
          <p:cNvPr id="3" name="İçerik Yer Tutucusu 2"/>
          <p:cNvSpPr>
            <a:spLocks noGrp="1"/>
          </p:cNvSpPr>
          <p:nvPr>
            <p:ph idx="1"/>
          </p:nvPr>
        </p:nvSpPr>
        <p:spPr>
          <a:xfrm>
            <a:off x="681038" y="1869436"/>
            <a:ext cx="8543925" cy="3535462"/>
          </a:xfrm>
        </p:spPr>
        <p:txBody>
          <a:bodyPr>
            <a:normAutofit fontScale="92500" lnSpcReduction="20000"/>
          </a:bodyPr>
          <a:lstStyle/>
          <a:p>
            <a:r>
              <a:rPr lang="tr-TR" dirty="0">
                <a:solidFill>
                  <a:schemeClr val="tx1"/>
                </a:solidFill>
              </a:rPr>
              <a:t>Stratejik Plan,</a:t>
            </a:r>
          </a:p>
          <a:p>
            <a:r>
              <a:rPr lang="tr-TR" dirty="0">
                <a:solidFill>
                  <a:schemeClr val="tx1"/>
                </a:solidFill>
              </a:rPr>
              <a:t>Performans Programı</a:t>
            </a:r>
          </a:p>
          <a:p>
            <a:r>
              <a:rPr lang="tr-TR" dirty="0">
                <a:solidFill>
                  <a:schemeClr val="tx1"/>
                </a:solidFill>
              </a:rPr>
              <a:t>Bütçe</a:t>
            </a:r>
            <a:endParaRPr lang="tr-TR" dirty="0">
              <a:solidFill>
                <a:schemeClr val="tx1"/>
              </a:solidFill>
              <a:hlinkClick r:id="rId2" action="ppaction://hlinkfile">
                <a:extLst>
                  <a:ext uri="{A12FA001-AC4F-418D-AE19-62706E023703}">
                    <ahyp:hlinkClr xmlns:ahyp="http://schemas.microsoft.com/office/drawing/2018/hyperlinkcolor" xmlns="" val="tx"/>
                  </a:ext>
                </a:extLst>
              </a:hlinkClick>
            </a:endParaRPr>
          </a:p>
          <a:p>
            <a:r>
              <a:rPr lang="tr-TR" dirty="0">
                <a:solidFill>
                  <a:schemeClr val="tx1"/>
                </a:solidFill>
              </a:rPr>
              <a:t>Risk Yönetimi </a:t>
            </a:r>
          </a:p>
          <a:p>
            <a:r>
              <a:rPr lang="tr-TR" dirty="0">
                <a:solidFill>
                  <a:schemeClr val="tx1"/>
                </a:solidFill>
              </a:rPr>
              <a:t>Birimlerin idare hedeflerine uygun özel hedefleri olmalıdır.  Bu hedefler, ölçülebilir, ulaşılabilir, süreli olmalıdır. </a:t>
            </a:r>
          </a:p>
          <a:p>
            <a:r>
              <a:rPr lang="tr-TR" dirty="0">
                <a:solidFill>
                  <a:schemeClr val="tx1"/>
                </a:solidFill>
              </a:rPr>
              <a:t> Bunun için </a:t>
            </a:r>
            <a:r>
              <a:rPr lang="tr-TR" dirty="0" err="1">
                <a:solidFill>
                  <a:schemeClr val="tx1"/>
                </a:solidFill>
              </a:rPr>
              <a:t>UEP’da</a:t>
            </a:r>
            <a:r>
              <a:rPr lang="tr-TR" dirty="0">
                <a:solidFill>
                  <a:schemeClr val="tx1"/>
                </a:solidFill>
              </a:rPr>
              <a:t> ön görülen eylem; </a:t>
            </a:r>
            <a:r>
              <a:rPr lang="tr-TR" dirty="0">
                <a:solidFill>
                  <a:schemeClr val="accent6"/>
                </a:solidFill>
              </a:rPr>
              <a:t>Birim hedeflerini içeren  çalışma takvimleri oluşturulmasıdır. (tamamlanma tarihi her yıl aralık ayında bir sonraki yılın takvimi açıklanmalı)</a:t>
            </a:r>
          </a:p>
        </p:txBody>
      </p:sp>
    </p:spTree>
    <p:extLst>
      <p:ext uri="{BB962C8B-B14F-4D97-AF65-F5344CB8AC3E}">
        <p14:creationId xmlns:p14="http://schemas.microsoft.com/office/powerpoint/2010/main" val="421593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701E46"/>
                </a:solidFill>
                <a:latin typeface="+mn-lt"/>
              </a:rPr>
              <a:t>Kontrol Faaliyeti</a:t>
            </a:r>
            <a:endParaRPr lang="tr-TR" sz="4000" dirty="0">
              <a:solidFill>
                <a:srgbClr val="701E46"/>
              </a:solidFill>
              <a:latin typeface="+mn-lt"/>
            </a:endParaRPr>
          </a:p>
        </p:txBody>
      </p:sp>
      <p:graphicFrame>
        <p:nvGraphicFramePr>
          <p:cNvPr id="14" name="Diyagram 13"/>
          <p:cNvGraphicFramePr/>
          <p:nvPr>
            <p:extLst>
              <p:ext uri="{D42A27DB-BD31-4B8C-83A1-F6EECF244321}">
                <p14:modId xmlns:p14="http://schemas.microsoft.com/office/powerpoint/2010/main" val="327750036"/>
              </p:ext>
            </p:extLst>
          </p:nvPr>
        </p:nvGraphicFramePr>
        <p:xfrm>
          <a:off x="787664" y="1893240"/>
          <a:ext cx="8558830" cy="3482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881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701E46"/>
                </a:solidFill>
                <a:latin typeface="+mn-lt"/>
              </a:rPr>
              <a:t>Kontrol Faaliyeti</a:t>
            </a:r>
          </a:p>
        </p:txBody>
      </p:sp>
      <p:sp>
        <p:nvSpPr>
          <p:cNvPr id="4" name="İçerik Yer Tutucusu 2"/>
          <p:cNvSpPr>
            <a:spLocks noGrp="1"/>
          </p:cNvSpPr>
          <p:nvPr>
            <p:ph idx="1"/>
          </p:nvPr>
        </p:nvSpPr>
        <p:spPr>
          <a:xfrm>
            <a:off x="588616" y="1746288"/>
            <a:ext cx="7446251" cy="1747907"/>
          </a:xfrm>
        </p:spPr>
        <p:txBody>
          <a:bodyPr rtlCol="0">
            <a:noAutofit/>
          </a:bodyPr>
          <a:lstStyle/>
          <a:p>
            <a:pPr marL="55721" indent="0">
              <a:buNone/>
              <a:defRPr/>
            </a:pPr>
            <a:r>
              <a:rPr lang="tr-TR" sz="2275" dirty="0">
                <a:solidFill>
                  <a:schemeClr val="tx1"/>
                </a:solidFill>
                <a:latin typeface="Cambria" panose="02040503050406030204" pitchFamily="18" charset="0"/>
              </a:rPr>
              <a:t>Riskleri yönetmek ve kurumun hedeflerini gerçekleştirmek üzere uygulamaya konulan politikalar ve prosedürlerdir </a:t>
            </a:r>
          </a:p>
        </p:txBody>
      </p:sp>
      <p:sp>
        <p:nvSpPr>
          <p:cNvPr id="5" name="Dikdörtgen 4"/>
          <p:cNvSpPr/>
          <p:nvPr/>
        </p:nvSpPr>
        <p:spPr>
          <a:xfrm>
            <a:off x="588617" y="3201074"/>
            <a:ext cx="6668492" cy="1942840"/>
          </a:xfrm>
          <a:prstGeom prst="rect">
            <a:avLst/>
          </a:prstGeom>
        </p:spPr>
        <p:txBody>
          <a:bodyPr>
            <a:spAutoFit/>
          </a:bodyPr>
          <a:lstStyle/>
          <a:p>
            <a:pPr>
              <a:defRPr/>
            </a:pPr>
            <a:r>
              <a:rPr lang="tr-TR" sz="2275" b="1" dirty="0">
                <a:solidFill>
                  <a:schemeClr val="accent6"/>
                </a:solidFill>
                <a:latin typeface="Cambria" panose="02040503050406030204" pitchFamily="18" charset="0"/>
              </a:rPr>
              <a:t>Etkin olmaları için, </a:t>
            </a:r>
          </a:p>
          <a:p>
            <a:pPr>
              <a:defRPr/>
            </a:pPr>
            <a:endParaRPr lang="tr-TR" sz="650" b="1" dirty="0">
              <a:solidFill>
                <a:schemeClr val="bg1"/>
              </a:solidFill>
              <a:latin typeface="Cambria" panose="02040503050406030204" pitchFamily="18" charset="0"/>
            </a:endParaRPr>
          </a:p>
          <a:p>
            <a:pPr marL="216694" indent="-216694">
              <a:buClr>
                <a:schemeClr val="accent2"/>
              </a:buClr>
              <a:buSzPct val="120000"/>
              <a:buFont typeface="Arial" pitchFamily="34" charset="0"/>
              <a:buChar char="•"/>
              <a:defRPr/>
            </a:pPr>
            <a:r>
              <a:rPr lang="tr-TR" sz="2275" dirty="0">
                <a:latin typeface="Cambria" panose="02040503050406030204" pitchFamily="18" charset="0"/>
              </a:rPr>
              <a:t>Kontrol faaliyetlerinin amaca uygun olması, </a:t>
            </a:r>
          </a:p>
          <a:p>
            <a:pPr marL="216694" indent="-216694">
              <a:buClr>
                <a:schemeClr val="accent2"/>
              </a:buClr>
              <a:buSzPct val="120000"/>
              <a:buFont typeface="Arial" pitchFamily="34" charset="0"/>
              <a:buChar char="•"/>
              <a:defRPr/>
            </a:pPr>
            <a:r>
              <a:rPr lang="tr-TR" sz="2275" dirty="0">
                <a:latin typeface="Cambria" panose="02040503050406030204" pitchFamily="18" charset="0"/>
              </a:rPr>
              <a:t>Planlandığı şekilde uygulanabilmesi, </a:t>
            </a:r>
          </a:p>
          <a:p>
            <a:pPr marL="216694" indent="-216694">
              <a:buClr>
                <a:schemeClr val="accent2"/>
              </a:buClr>
              <a:buSzPct val="120000"/>
              <a:buFont typeface="Arial" pitchFamily="34" charset="0"/>
              <a:buChar char="•"/>
              <a:defRPr/>
            </a:pPr>
            <a:r>
              <a:rPr lang="tr-TR" sz="2275" dirty="0">
                <a:latin typeface="Cambria" panose="02040503050406030204" pitchFamily="18" charset="0"/>
              </a:rPr>
              <a:t>Maliyetlerinin makul olması, </a:t>
            </a:r>
          </a:p>
          <a:p>
            <a:pPr marL="216694" indent="-216694">
              <a:buClr>
                <a:schemeClr val="accent2"/>
              </a:buClr>
              <a:buSzPct val="120000"/>
              <a:buFont typeface="Arial" pitchFamily="34" charset="0"/>
              <a:buChar char="•"/>
              <a:defRPr/>
            </a:pPr>
            <a:r>
              <a:rPr lang="tr-TR" sz="2275" dirty="0">
                <a:latin typeface="Cambria" panose="02040503050406030204" pitchFamily="18" charset="0"/>
              </a:rPr>
              <a:t>Hedeflerle doğrudan bağlantılı olması gerekir. </a:t>
            </a:r>
          </a:p>
        </p:txBody>
      </p:sp>
    </p:spTree>
    <p:extLst>
      <p:ext uri="{BB962C8B-B14F-4D97-AF65-F5344CB8AC3E}">
        <p14:creationId xmlns:p14="http://schemas.microsoft.com/office/powerpoint/2010/main" val="1784085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8" y="902913"/>
            <a:ext cx="8543925" cy="1077020"/>
          </a:xfrm>
        </p:spPr>
        <p:txBody>
          <a:bodyPr/>
          <a:lstStyle/>
          <a:p>
            <a:r>
              <a:rPr lang="tr-TR" b="1" dirty="0">
                <a:solidFill>
                  <a:srgbClr val="701E46"/>
                </a:solidFill>
                <a:latin typeface="+mn-lt"/>
              </a:rPr>
              <a:t>Bilgi ve İletişim Bileşeni</a:t>
            </a:r>
            <a:endParaRPr lang="tr-TR" dirty="0">
              <a:solidFill>
                <a:srgbClr val="701E46"/>
              </a:solidFill>
              <a:latin typeface="+mn-lt"/>
            </a:endParaRPr>
          </a:p>
        </p:txBody>
      </p:sp>
      <p:sp>
        <p:nvSpPr>
          <p:cNvPr id="3" name="İçerik Yer Tutucusu 2"/>
          <p:cNvSpPr>
            <a:spLocks noGrp="1"/>
          </p:cNvSpPr>
          <p:nvPr>
            <p:ph idx="1"/>
          </p:nvPr>
        </p:nvSpPr>
        <p:spPr>
          <a:xfrm>
            <a:off x="681038" y="1869436"/>
            <a:ext cx="8543925" cy="3535462"/>
          </a:xfrm>
        </p:spPr>
        <p:txBody>
          <a:bodyPr/>
          <a:lstStyle/>
          <a:p>
            <a:pPr algn="just">
              <a:lnSpc>
                <a:spcPct val="150000"/>
              </a:lnSpc>
            </a:pPr>
            <a:r>
              <a:rPr lang="tr-TR" dirty="0">
                <a:solidFill>
                  <a:schemeClr val="tx1"/>
                </a:solidFill>
                <a:latin typeface="Cambria" panose="02040503050406030204" pitchFamily="18" charset="0"/>
              </a:rPr>
              <a:t>İdarede ihtiyaç duyulacak, her türlü bilginin uygun bir şekilde kaydedilmesi, tasnif edilmesi ve ilgililerin sorumluluklarını yerine getirebilecekleri şekilde ve sürede iletilmesi gerekir.</a:t>
            </a:r>
          </a:p>
          <a:p>
            <a:endParaRPr lang="tr-TR" dirty="0"/>
          </a:p>
        </p:txBody>
      </p:sp>
    </p:spTree>
    <p:extLst>
      <p:ext uri="{BB962C8B-B14F-4D97-AF65-F5344CB8AC3E}">
        <p14:creationId xmlns:p14="http://schemas.microsoft.com/office/powerpoint/2010/main" val="97928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701E46"/>
                </a:solidFill>
                <a:latin typeface="+mn-lt"/>
              </a:rPr>
              <a:t>İzleme Bileşeni</a:t>
            </a:r>
            <a:endParaRPr lang="tr-TR" sz="4000" dirty="0">
              <a:solidFill>
                <a:srgbClr val="701E46"/>
              </a:solidFill>
              <a:latin typeface="+mn-l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81108063"/>
              </p:ext>
            </p:extLst>
          </p:nvPr>
        </p:nvGraphicFramePr>
        <p:xfrm>
          <a:off x="681038" y="1823574"/>
          <a:ext cx="8543925" cy="353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34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7" y="271765"/>
            <a:ext cx="8543925" cy="1077020"/>
          </a:xfrm>
        </p:spPr>
        <p:txBody>
          <a:bodyPr>
            <a:normAutofit/>
          </a:bodyPr>
          <a:lstStyle/>
          <a:p>
            <a:r>
              <a:rPr lang="tr-TR" sz="4000" b="1" dirty="0">
                <a:solidFill>
                  <a:srgbClr val="681D44"/>
                </a:solidFill>
                <a:latin typeface="Times New Roman" panose="02020603050405020304" pitchFamily="18" charset="0"/>
                <a:cs typeface="Times New Roman" panose="02020603050405020304" pitchFamily="18" charset="0"/>
              </a:rPr>
              <a:t>NEDEN İÇ KONTROL SİSTEMİ</a:t>
            </a:r>
            <a:endParaRPr lang="tr-TR" sz="4000" dirty="0">
              <a:solidFill>
                <a:srgbClr val="681D44"/>
              </a:solidFill>
              <a:latin typeface="Times New Roman" panose="02020603050405020304" pitchFamily="18" charset="0"/>
              <a:cs typeface="Times New Roman" panose="02020603050405020304" pitchFamily="18" charset="0"/>
            </a:endParaRPr>
          </a:p>
        </p:txBody>
      </p:sp>
      <p:sp>
        <p:nvSpPr>
          <p:cNvPr id="30" name="16 Dikdörtgen"/>
          <p:cNvSpPr/>
          <p:nvPr/>
        </p:nvSpPr>
        <p:spPr>
          <a:xfrm>
            <a:off x="7072082" y="2595606"/>
            <a:ext cx="1160842" cy="870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tr-TR" sz="1463"/>
          </a:p>
        </p:txBody>
      </p:sp>
      <p:sp>
        <p:nvSpPr>
          <p:cNvPr id="3" name="Dikdörtgen 2"/>
          <p:cNvSpPr/>
          <p:nvPr/>
        </p:nvSpPr>
        <p:spPr>
          <a:xfrm>
            <a:off x="639282" y="1563876"/>
            <a:ext cx="8492092" cy="4226222"/>
          </a:xfrm>
          <a:prstGeom prst="rect">
            <a:avLst/>
          </a:prstGeom>
        </p:spPr>
        <p:txBody>
          <a:bodyPr wrap="square">
            <a:spAutoFit/>
          </a:bodyPr>
          <a:lstStyle/>
          <a:p>
            <a:pPr marL="371475" indent="-371475" algn="just">
              <a:lnSpc>
                <a:spcPct val="107000"/>
              </a:lnSpc>
              <a:spcAft>
                <a:spcPts val="650"/>
              </a:spcAft>
              <a:buFont typeface="Wingdings" panose="05000000000000000000" pitchFamily="2" charset="2"/>
              <a:buChar char="Ø"/>
            </a:pPr>
            <a:r>
              <a:rPr lang="tr-TR" sz="2438" dirty="0">
                <a:ea typeface="Calibri" panose="020F0502020204030204" pitchFamily="34" charset="0"/>
                <a:cs typeface="Times New Roman" panose="02020603050405020304" pitchFamily="18" charset="0"/>
              </a:rPr>
              <a:t>Kurumdaki iş ve eylemlerin mevzuata uygunluğunu,</a:t>
            </a:r>
          </a:p>
          <a:p>
            <a:pPr marL="371475" indent="-371475" algn="just">
              <a:lnSpc>
                <a:spcPct val="107000"/>
              </a:lnSpc>
              <a:spcAft>
                <a:spcPts val="650"/>
              </a:spcAft>
              <a:buFont typeface="Wingdings" panose="05000000000000000000" pitchFamily="2" charset="2"/>
              <a:buChar char="Ø"/>
            </a:pPr>
            <a:r>
              <a:rPr lang="tr-TR" sz="2438" dirty="0">
                <a:ea typeface="Calibri" panose="020F0502020204030204" pitchFamily="34" charset="0"/>
                <a:cs typeface="Times New Roman" panose="02020603050405020304" pitchFamily="18" charset="0"/>
              </a:rPr>
              <a:t> mali ve yönetsel raporlamanın güvenilirliğini, </a:t>
            </a:r>
          </a:p>
          <a:p>
            <a:pPr marL="371475" indent="-371475" algn="just">
              <a:lnSpc>
                <a:spcPct val="107000"/>
              </a:lnSpc>
              <a:spcAft>
                <a:spcPts val="650"/>
              </a:spcAft>
              <a:buFont typeface="Wingdings" panose="05000000000000000000" pitchFamily="2" charset="2"/>
              <a:buChar char="Ø"/>
            </a:pPr>
            <a:r>
              <a:rPr lang="tr-TR" sz="2438" dirty="0">
                <a:ea typeface="Calibri" panose="020F0502020204030204" pitchFamily="34" charset="0"/>
                <a:cs typeface="Times New Roman" panose="02020603050405020304" pitchFamily="18" charset="0"/>
              </a:rPr>
              <a:t>faaliyetlerin etkililiği ve etkinliği ile varlıkların korunmasını,</a:t>
            </a:r>
          </a:p>
          <a:p>
            <a:pPr algn="just">
              <a:lnSpc>
                <a:spcPct val="107000"/>
              </a:lnSpc>
              <a:spcAft>
                <a:spcPts val="650"/>
              </a:spcAft>
            </a:pPr>
            <a:r>
              <a:rPr lang="tr-TR" sz="2438" dirty="0">
                <a:ea typeface="Calibri" panose="020F0502020204030204" pitchFamily="34" charset="0"/>
                <a:cs typeface="Times New Roman" panose="02020603050405020304" pitchFamily="18" charset="0"/>
              </a:rPr>
              <a:t> sağlamayı amaçlar. </a:t>
            </a:r>
          </a:p>
          <a:p>
            <a:pPr algn="just">
              <a:lnSpc>
                <a:spcPct val="107000"/>
              </a:lnSpc>
              <a:spcAft>
                <a:spcPts val="650"/>
              </a:spcAft>
            </a:pPr>
            <a:r>
              <a:rPr lang="tr-TR" sz="2438" dirty="0">
                <a:ea typeface="Calibri" panose="020F0502020204030204" pitchFamily="34" charset="0"/>
                <a:cs typeface="Times New Roman" panose="02020603050405020304" pitchFamily="18" charset="0"/>
              </a:rPr>
              <a:t>Ayrıca yapılan işlerin standart bir şekilde yapılmasını da sağlamaktadır. </a:t>
            </a:r>
          </a:p>
          <a:p>
            <a:pPr algn="just">
              <a:lnSpc>
                <a:spcPct val="107000"/>
              </a:lnSpc>
              <a:spcAft>
                <a:spcPts val="650"/>
              </a:spcAft>
            </a:pPr>
            <a:r>
              <a:rPr lang="tr-TR" sz="2438" b="1" dirty="0">
                <a:ea typeface="Calibri" panose="020F0502020204030204" pitchFamily="34" charset="0"/>
                <a:cs typeface="Times New Roman" panose="02020603050405020304" pitchFamily="18" charset="0"/>
              </a:rPr>
              <a:t>ÖZETLE; </a:t>
            </a:r>
            <a:r>
              <a:rPr lang="tr-TR" sz="2438" dirty="0">
                <a:ea typeface="Calibri" panose="020F0502020204030204" pitchFamily="34" charset="0"/>
                <a:cs typeface="Times New Roman" panose="02020603050405020304" pitchFamily="18" charset="0"/>
              </a:rPr>
              <a:t>mevzuatla belirlenmiş Kamu İç Kontrol Standartlarına uyumu sağlamak için </a:t>
            </a:r>
            <a:r>
              <a:rPr lang="tr-TR" sz="2438">
                <a:ea typeface="Calibri" panose="020F0502020204030204" pitchFamily="34" charset="0"/>
                <a:cs typeface="Times New Roman" panose="02020603050405020304" pitchFamily="18" charset="0"/>
              </a:rPr>
              <a:t>iç kontrol  </a:t>
            </a:r>
            <a:endParaRPr lang="tr-TR" sz="2438" dirty="0">
              <a:ea typeface="Calibri" panose="020F0502020204030204" pitchFamily="34" charset="0"/>
              <a:cs typeface="Times New Roman" panose="02020603050405020304" pitchFamily="18" charset="0"/>
            </a:endParaRPr>
          </a:p>
          <a:p>
            <a:pPr marL="371475" indent="-371475" algn="just">
              <a:lnSpc>
                <a:spcPct val="107000"/>
              </a:lnSpc>
              <a:spcAft>
                <a:spcPts val="650"/>
              </a:spcAft>
              <a:buFont typeface="Arial" panose="020B0604020202020204" pitchFamily="34" charset="0"/>
              <a:buChar char="•"/>
            </a:pPr>
            <a:endParaRPr lang="tr-TR" sz="2438"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284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701E46"/>
                </a:solidFill>
                <a:latin typeface="+mn-lt"/>
              </a:rPr>
              <a:t>İÇ KONTROL UYGULAMALARINDA ETKİNLİĞİ ARTIRACAK TEDBİRLER</a:t>
            </a:r>
            <a:endParaRPr lang="tr-TR" sz="3600" dirty="0">
              <a:solidFill>
                <a:srgbClr val="701E46"/>
              </a:solidFill>
              <a:latin typeface="+mn-lt"/>
            </a:endParaRPr>
          </a:p>
        </p:txBody>
      </p:sp>
      <p:sp>
        <p:nvSpPr>
          <p:cNvPr id="3" name="İçerik Yer Tutucusu 2"/>
          <p:cNvSpPr>
            <a:spLocks noGrp="1"/>
          </p:cNvSpPr>
          <p:nvPr>
            <p:ph idx="1"/>
          </p:nvPr>
        </p:nvSpPr>
        <p:spPr/>
        <p:txBody>
          <a:bodyPr>
            <a:normAutofit fontScale="92500" lnSpcReduction="20000"/>
          </a:bodyPr>
          <a:lstStyle/>
          <a:p>
            <a:pPr lvl="0"/>
            <a:r>
              <a:rPr lang="tr-TR" dirty="0">
                <a:solidFill>
                  <a:schemeClr val="tx1"/>
                </a:solidFill>
              </a:rPr>
              <a:t>İç kontrol uygulamalarında etkinliği artıracak başlıca tedbir yönetimin sahiplenmesi,</a:t>
            </a:r>
          </a:p>
          <a:p>
            <a:pPr lvl="0"/>
            <a:r>
              <a:rPr lang="tr-TR" dirty="0">
                <a:solidFill>
                  <a:schemeClr val="tx1"/>
                </a:solidFill>
              </a:rPr>
              <a:t>Harcama Yetkilileri olmak üzere tüm çalışanlar İç Kontrol ‘ü benimseyecek, uygulayacak ve katkı sağlayacaktır. </a:t>
            </a:r>
          </a:p>
          <a:p>
            <a:pPr lvl="0"/>
            <a:r>
              <a:rPr lang="tr-TR" dirty="0">
                <a:solidFill>
                  <a:schemeClr val="tx1"/>
                </a:solidFill>
              </a:rPr>
              <a:t>Harcama yetkililerine sistemden sorumlu olduklarını ve ilgili yerlere hesap vermekle yükümlü olduklarını benimsemelerini sağlamak,</a:t>
            </a:r>
          </a:p>
          <a:p>
            <a:pPr lvl="0"/>
            <a:r>
              <a:rPr lang="tr-TR" dirty="0">
                <a:solidFill>
                  <a:schemeClr val="tx1"/>
                </a:solidFill>
              </a:rPr>
              <a:t>Personelin bilinçlendirilmesi,</a:t>
            </a:r>
          </a:p>
          <a:p>
            <a:pPr lvl="0"/>
            <a:r>
              <a:rPr lang="tr-TR" dirty="0">
                <a:solidFill>
                  <a:schemeClr val="tx1"/>
                </a:solidFill>
              </a:rPr>
              <a:t>Alınacak  kararlarda sistemin dikkate alınması (hedefler oluşturulurken riskli alanlar ve riskler bilinmeli),</a:t>
            </a:r>
          </a:p>
          <a:p>
            <a:pPr lvl="0"/>
            <a:r>
              <a:rPr lang="tr-TR" dirty="0">
                <a:solidFill>
                  <a:schemeClr val="tx1"/>
                </a:solidFill>
              </a:rPr>
              <a:t>Eğitimlerin arttırılması, iç kontrolde görevlendirilecek personelin etkin ve etkili olmasına dikkat edilmesi,</a:t>
            </a:r>
          </a:p>
        </p:txBody>
      </p:sp>
    </p:spTree>
    <p:extLst>
      <p:ext uri="{BB962C8B-B14F-4D97-AF65-F5344CB8AC3E}">
        <p14:creationId xmlns:p14="http://schemas.microsoft.com/office/powerpoint/2010/main" val="392644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6461461-7CEF-4901-84DB-82AD680405E1}"/>
              </a:ext>
            </a:extLst>
          </p:cNvPr>
          <p:cNvSpPr/>
          <p:nvPr/>
        </p:nvSpPr>
        <p:spPr>
          <a:xfrm>
            <a:off x="1157621" y="1186800"/>
            <a:ext cx="8163810" cy="692497"/>
          </a:xfrm>
          <a:prstGeom prst="rect">
            <a:avLst/>
          </a:prstGeom>
        </p:spPr>
        <p:txBody>
          <a:bodyPr wrap="square">
            <a:spAutoFit/>
          </a:bodyPr>
          <a:lstStyle/>
          <a:p>
            <a:pPr algn="ctr" defTabSz="742950">
              <a:defRPr/>
            </a:pPr>
            <a:r>
              <a:rPr lang="tr-TR" sz="1950" b="1" dirty="0">
                <a:solidFill>
                  <a:srgbClr val="701E46"/>
                </a:solidFill>
              </a:rPr>
              <a:t>YAPILAN ÇALIŞMALAR</a:t>
            </a:r>
          </a:p>
          <a:p>
            <a:pPr>
              <a:defRPr/>
            </a:pPr>
            <a:r>
              <a:rPr lang="tr-TR" sz="1950" b="1" dirty="0">
                <a:solidFill>
                  <a:srgbClr val="701E46"/>
                </a:solidFill>
                <a:cs typeface="Times New Roman" panose="02020603050405020304" pitchFamily="18" charset="0"/>
              </a:rPr>
              <a:t>Bir defaya mahsus yapılan çalışmalar (ihtiyaç halinde güncellenmekte)</a:t>
            </a:r>
          </a:p>
        </p:txBody>
      </p:sp>
      <p:graphicFrame>
        <p:nvGraphicFramePr>
          <p:cNvPr id="3" name="Diyagram 2"/>
          <p:cNvGraphicFramePr/>
          <p:nvPr>
            <p:extLst>
              <p:ext uri="{D42A27DB-BD31-4B8C-83A1-F6EECF244321}">
                <p14:modId xmlns:p14="http://schemas.microsoft.com/office/powerpoint/2010/main" val="2881027638"/>
              </p:ext>
            </p:extLst>
          </p:nvPr>
        </p:nvGraphicFramePr>
        <p:xfrm>
          <a:off x="662320" y="1861985"/>
          <a:ext cx="8278997" cy="383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31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05670643"/>
              </p:ext>
            </p:extLst>
          </p:nvPr>
        </p:nvGraphicFramePr>
        <p:xfrm>
          <a:off x="731431" y="1748724"/>
          <a:ext cx="8278997" cy="3896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76461461-7CEF-4901-84DB-82AD680405E1}"/>
              </a:ext>
            </a:extLst>
          </p:cNvPr>
          <p:cNvSpPr/>
          <p:nvPr/>
        </p:nvSpPr>
        <p:spPr>
          <a:xfrm>
            <a:off x="1140343" y="884437"/>
            <a:ext cx="8163810" cy="692497"/>
          </a:xfrm>
          <a:prstGeom prst="rect">
            <a:avLst/>
          </a:prstGeom>
        </p:spPr>
        <p:txBody>
          <a:bodyPr wrap="square">
            <a:spAutoFit/>
          </a:bodyPr>
          <a:lstStyle/>
          <a:p>
            <a:pPr algn="ctr" defTabSz="742950">
              <a:defRPr/>
            </a:pPr>
            <a:r>
              <a:rPr lang="tr-TR" sz="1950" b="1" dirty="0">
                <a:solidFill>
                  <a:srgbClr val="701E46"/>
                </a:solidFill>
              </a:rPr>
              <a:t>YAPILAN ÇALIŞMALAR</a:t>
            </a:r>
          </a:p>
          <a:p>
            <a:pPr algn="ctr">
              <a:defRPr/>
            </a:pPr>
            <a:r>
              <a:rPr lang="tr-TR" sz="1950" b="1" dirty="0">
                <a:solidFill>
                  <a:srgbClr val="701E46"/>
                </a:solidFill>
                <a:cs typeface="Times New Roman" panose="02020603050405020304" pitchFamily="18" charset="0"/>
              </a:rPr>
              <a:t>Sürekli Yapılan Çalışmalar</a:t>
            </a:r>
          </a:p>
        </p:txBody>
      </p:sp>
    </p:spTree>
    <p:extLst>
      <p:ext uri="{BB962C8B-B14F-4D97-AF65-F5344CB8AC3E}">
        <p14:creationId xmlns:p14="http://schemas.microsoft.com/office/powerpoint/2010/main" val="145935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465662853"/>
              </p:ext>
            </p:extLst>
          </p:nvPr>
        </p:nvGraphicFramePr>
        <p:xfrm>
          <a:off x="527935" y="862014"/>
          <a:ext cx="7401183" cy="5657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3075874" y="193938"/>
            <a:ext cx="4043094" cy="523220"/>
          </a:xfrm>
          <a:prstGeom prst="rect">
            <a:avLst/>
          </a:prstGeom>
        </p:spPr>
        <p:txBody>
          <a:bodyPr wrap="none">
            <a:spAutoFit/>
          </a:bodyPr>
          <a:lstStyle/>
          <a:p>
            <a:pPr lvl="0">
              <a:defRPr/>
            </a:pPr>
            <a:r>
              <a:rPr lang="tr-TR" sz="2800" b="1" dirty="0">
                <a:solidFill>
                  <a:srgbClr val="701E46"/>
                </a:solidFill>
              </a:rPr>
              <a:t>2026-2027 YILI HEDEFLERİ</a:t>
            </a:r>
          </a:p>
        </p:txBody>
      </p:sp>
      <p:grpSp>
        <p:nvGrpSpPr>
          <p:cNvPr id="6" name="Group 2"/>
          <p:cNvGrpSpPr>
            <a:grpSpLocks/>
          </p:cNvGrpSpPr>
          <p:nvPr/>
        </p:nvGrpSpPr>
        <p:grpSpPr bwMode="auto">
          <a:xfrm>
            <a:off x="7743381" y="2505111"/>
            <a:ext cx="1589088" cy="1589088"/>
            <a:chOff x="2706" y="762"/>
            <a:chExt cx="1232" cy="1232"/>
          </a:xfrm>
        </p:grpSpPr>
        <p:sp>
          <p:nvSpPr>
            <p:cNvPr id="7" name="Freeform 3"/>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8"/>
                <a:gd name="T163" fmla="*/ 0 h 368"/>
                <a:gd name="T164" fmla="*/ 368 w 368"/>
                <a:gd name="T165" fmla="*/ 368 h 3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204" y="82"/>
                  </a:lnTo>
                  <a:lnTo>
                    <a:pt x="224" y="88"/>
                  </a:lnTo>
                  <a:lnTo>
                    <a:pt x="242" y="98"/>
                  </a:lnTo>
                  <a:lnTo>
                    <a:pt x="258" y="110"/>
                  </a:lnTo>
                  <a:lnTo>
                    <a:pt x="270" y="126"/>
                  </a:lnTo>
                  <a:lnTo>
                    <a:pt x="280" y="144"/>
                  </a:lnTo>
                  <a:lnTo>
                    <a:pt x="286" y="164"/>
                  </a:lnTo>
                  <a:lnTo>
                    <a:pt x="288" y="184"/>
                  </a:lnTo>
                  <a:lnTo>
                    <a:pt x="286" y="204"/>
                  </a:lnTo>
                  <a:lnTo>
                    <a:pt x="280" y="224"/>
                  </a:lnTo>
                  <a:lnTo>
                    <a:pt x="270" y="242"/>
                  </a:lnTo>
                  <a:lnTo>
                    <a:pt x="258" y="258"/>
                  </a:lnTo>
                  <a:lnTo>
                    <a:pt x="242" y="270"/>
                  </a:lnTo>
                  <a:lnTo>
                    <a:pt x="224" y="280"/>
                  </a:lnTo>
                  <a:lnTo>
                    <a:pt x="204" y="286"/>
                  </a:lnTo>
                  <a:lnTo>
                    <a:pt x="184" y="288"/>
                  </a:lnTo>
                  <a:lnTo>
                    <a:pt x="164" y="286"/>
                  </a:lnTo>
                  <a:lnTo>
                    <a:pt x="144" y="280"/>
                  </a:lnTo>
                  <a:lnTo>
                    <a:pt x="126" y="270"/>
                  </a:lnTo>
                  <a:lnTo>
                    <a:pt x="110" y="258"/>
                  </a:lnTo>
                  <a:lnTo>
                    <a:pt x="98" y="242"/>
                  </a:lnTo>
                  <a:lnTo>
                    <a:pt x="88" y="224"/>
                  </a:lnTo>
                  <a:lnTo>
                    <a:pt x="82" y="204"/>
                  </a:lnTo>
                  <a:lnTo>
                    <a:pt x="80" y="184"/>
                  </a:lnTo>
                  <a:close/>
                </a:path>
              </a:pathLst>
            </a:cu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50">
                <a:defRPr/>
              </a:pPr>
              <a:endParaRPr lang="zh-CN" altLang="en-US" sz="1625">
                <a:solidFill>
                  <a:prstClr val="black"/>
                </a:solidFill>
                <a:latin typeface="+mj-lt"/>
              </a:endParaRPr>
            </a:p>
          </p:txBody>
        </p:sp>
        <p:sp>
          <p:nvSpPr>
            <p:cNvPr id="8" name="Freeform 4"/>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6"/>
                <a:gd name="T139" fmla="*/ 0 h 656"/>
                <a:gd name="T140" fmla="*/ 656 w 656"/>
                <a:gd name="T141" fmla="*/ 656 h 6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close/>
                </a:path>
              </a:pathLst>
            </a:custGeom>
            <a:solidFill>
              <a:schemeClr val="bg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50">
                <a:defRPr/>
              </a:pPr>
              <a:endParaRPr lang="zh-CN" altLang="en-US" sz="1625">
                <a:solidFill>
                  <a:prstClr val="black"/>
                </a:solidFill>
                <a:latin typeface="+mj-lt"/>
              </a:endParaRPr>
            </a:p>
          </p:txBody>
        </p:sp>
        <p:sp>
          <p:nvSpPr>
            <p:cNvPr id="9" name="Freeform 5"/>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4"/>
                <a:gd name="T157" fmla="*/ 0 h 944"/>
                <a:gd name="T158" fmla="*/ 944 w 944"/>
                <a:gd name="T159" fmla="*/ 944 h 9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50">
                <a:defRPr/>
              </a:pPr>
              <a:endParaRPr lang="zh-CN" altLang="en-US" sz="1625">
                <a:solidFill>
                  <a:prstClr val="black"/>
                </a:solidFill>
                <a:latin typeface="+mj-lt"/>
              </a:endParaRPr>
            </a:p>
          </p:txBody>
        </p:sp>
        <p:sp>
          <p:nvSpPr>
            <p:cNvPr id="10" name="Freeform 6"/>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2"/>
                <a:gd name="T160" fmla="*/ 0 h 1232"/>
                <a:gd name="T161" fmla="*/ 1232 w 1232"/>
                <a:gd name="T162" fmla="*/ 1232 h 1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close/>
                </a:path>
              </a:pathLst>
            </a:custGeom>
            <a:solidFill>
              <a:schemeClr val="bg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42950">
                <a:defRPr/>
              </a:pPr>
              <a:endParaRPr lang="zh-CN" altLang="en-US" sz="1625">
                <a:solidFill>
                  <a:prstClr val="black"/>
                </a:solidFill>
                <a:latin typeface="+mj-lt"/>
              </a:endParaRPr>
            </a:p>
          </p:txBody>
        </p:sp>
      </p:grpSp>
      <p:sp>
        <p:nvSpPr>
          <p:cNvPr id="11" name="Dikdörtgen 10"/>
          <p:cNvSpPr/>
          <p:nvPr/>
        </p:nvSpPr>
        <p:spPr>
          <a:xfrm>
            <a:off x="7717688" y="3536987"/>
            <a:ext cx="1842771" cy="992836"/>
          </a:xfrm>
          <a:prstGeom prst="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tr-TR" sz="1463" b="1" dirty="0">
                <a:solidFill>
                  <a:schemeClr val="accent4">
                    <a:lumMod val="60000"/>
                    <a:lumOff val="40000"/>
                  </a:schemeClr>
                </a:solidFill>
              </a:rPr>
              <a:t>HEDEFİNE</a:t>
            </a:r>
            <a:r>
              <a:rPr lang="tr-TR" sz="975" dirty="0">
                <a:solidFill>
                  <a:srgbClr val="002060"/>
                </a:solidFill>
              </a:rPr>
              <a:t> </a:t>
            </a:r>
            <a:r>
              <a:rPr lang="tr-TR" sz="1463" b="1" dirty="0">
                <a:solidFill>
                  <a:schemeClr val="accent4">
                    <a:lumMod val="60000"/>
                    <a:lumOff val="40000"/>
                  </a:schemeClr>
                </a:solidFill>
              </a:rPr>
              <a:t>ULAŞAN /MAKUL GÜVENCE SAĞLAYAN İÇ KONTROL SİSTEMİ</a:t>
            </a:r>
          </a:p>
        </p:txBody>
      </p:sp>
    </p:spTree>
    <p:extLst>
      <p:ext uri="{BB962C8B-B14F-4D97-AF65-F5344CB8AC3E}">
        <p14:creationId xmlns:p14="http://schemas.microsoft.com/office/powerpoint/2010/main" val="265150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86699" y="1403037"/>
            <a:ext cx="8932602" cy="3908762"/>
          </a:xfrm>
          <a:prstGeom prst="rect">
            <a:avLst/>
          </a:prstGeom>
          <a:noFill/>
        </p:spPr>
        <p:txBody>
          <a:bodyPr wrap="square" rtlCol="0">
            <a:spAutoFit/>
          </a:bodyPr>
          <a:lstStyle/>
          <a:p>
            <a:pPr algn="just"/>
            <a:r>
              <a:rPr lang="tr-TR" sz="2400" b="1" dirty="0">
                <a:solidFill>
                  <a:srgbClr val="0070C0"/>
                </a:solidFill>
              </a:rPr>
              <a:t>Harcama birimlerinde Kamu İç Kontrol Standartlarına uyum eylem planı</a:t>
            </a:r>
          </a:p>
          <a:p>
            <a:pPr algn="just"/>
            <a:r>
              <a:rPr lang="tr-TR" sz="2000" b="1" dirty="0">
                <a:solidFill>
                  <a:srgbClr val="0070C0"/>
                </a:solidFill>
              </a:rPr>
              <a:t>MADDE 19- </a:t>
            </a:r>
            <a:r>
              <a:rPr lang="tr-TR" sz="2000" b="1" dirty="0">
                <a:solidFill>
                  <a:srgbClr val="FF3399"/>
                </a:solidFill>
              </a:rPr>
              <a:t>(1) </a:t>
            </a:r>
            <a:r>
              <a:rPr lang="tr-TR" sz="2000" b="1" dirty="0">
                <a:solidFill>
                  <a:schemeClr val="accent6">
                    <a:lumMod val="75000"/>
                  </a:schemeClr>
                </a:solidFill>
              </a:rPr>
              <a:t>Harcama yetkilisi, iç kontrol ve risk koordinatörü olarak görevlendireceği bir yardımcısının, yardımcısı yoksa hiyerarşik olarak kendisine en yakın kademedeki bir görevlinin koordinatörlüğünde, harcama birimindeki alt birim yöneticileri ve personelin katılımlarıyla birim faaliyetlerine ilişkin mevcut durumun Kamu İç Kontrol Standartlarına uyumunu değerlendirir ve uyumu sağlayacak veya güçlendirecek tedbirleri içeren birim Kamu İç Kontrol Standartlarına uyum eylem planını yürürlüğe koyar.</a:t>
            </a:r>
          </a:p>
          <a:p>
            <a:pPr algn="just"/>
            <a:r>
              <a:rPr lang="tr-TR" sz="2000" b="1" dirty="0">
                <a:solidFill>
                  <a:srgbClr val="FF3399"/>
                </a:solidFill>
              </a:rPr>
              <a:t>(2) </a:t>
            </a:r>
            <a:r>
              <a:rPr lang="tr-TR" sz="2000" b="1" dirty="0">
                <a:solidFill>
                  <a:schemeClr val="accent6">
                    <a:lumMod val="75000"/>
                  </a:schemeClr>
                </a:solidFill>
              </a:rPr>
              <a:t>Harcama yetkilisi, birim Kamu İç Kontrol Standartlarına uyum eylem planında yer alan ve yetkisi dâhilinde olan eylemlerin planda öngörülen süre içinde uygulanmasını sağlar ve sonuçlarını izler.</a:t>
            </a:r>
          </a:p>
        </p:txBody>
      </p:sp>
      <p:sp>
        <p:nvSpPr>
          <p:cNvPr id="2" name="Metin kutusu 1"/>
          <p:cNvSpPr txBox="1"/>
          <p:nvPr/>
        </p:nvSpPr>
        <p:spPr>
          <a:xfrm>
            <a:off x="1626577" y="358989"/>
            <a:ext cx="6031523" cy="685059"/>
          </a:xfrm>
          <a:prstGeom prst="rect">
            <a:avLst/>
          </a:prstGeom>
          <a:noFill/>
        </p:spPr>
        <p:txBody>
          <a:bodyPr wrap="square" rtlCol="0">
            <a:spAutoFit/>
          </a:bodyPr>
          <a:lstStyle/>
          <a:p>
            <a:pPr algn="ctr">
              <a:lnSpc>
                <a:spcPct val="107000"/>
              </a:lnSpc>
              <a:spcAft>
                <a:spcPts val="0"/>
              </a:spcAft>
            </a:pPr>
            <a:r>
              <a:rPr lang="tr-TR" b="1" dirty="0">
                <a:solidFill>
                  <a:srgbClr val="0070C0"/>
                </a:solidFill>
              </a:rPr>
              <a:t>5 Mart 2025 tarihli Resmi Gazetede yayımlanan Yeni</a:t>
            </a:r>
          </a:p>
          <a:p>
            <a:pPr algn="ctr">
              <a:lnSpc>
                <a:spcPct val="107000"/>
              </a:lnSpc>
              <a:spcAft>
                <a:spcPts val="0"/>
              </a:spcAft>
            </a:pPr>
            <a:r>
              <a:rPr lang="tr-TR" b="1" dirty="0">
                <a:solidFill>
                  <a:srgbClr val="0070C0"/>
                </a:solidFill>
              </a:rPr>
              <a:t> KAMU İÇ KONTROL YÖNETMELİĞİ</a:t>
            </a:r>
          </a:p>
        </p:txBody>
      </p:sp>
    </p:spTree>
    <p:extLst>
      <p:ext uri="{BB962C8B-B14F-4D97-AF65-F5344CB8AC3E}">
        <p14:creationId xmlns:p14="http://schemas.microsoft.com/office/powerpoint/2010/main" val="2487266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86699" y="1891924"/>
            <a:ext cx="8932602" cy="1938992"/>
          </a:xfrm>
          <a:prstGeom prst="rect">
            <a:avLst/>
          </a:prstGeom>
          <a:noFill/>
        </p:spPr>
        <p:txBody>
          <a:bodyPr wrap="square" rtlCol="0">
            <a:spAutoFit/>
          </a:bodyPr>
          <a:lstStyle/>
          <a:p>
            <a:pPr algn="just"/>
            <a:r>
              <a:rPr lang="tr-TR" sz="2000" b="1" dirty="0">
                <a:solidFill>
                  <a:srgbClr val="FF3399"/>
                </a:solidFill>
              </a:rPr>
              <a:t>(3) </a:t>
            </a:r>
            <a:r>
              <a:rPr lang="tr-TR" sz="2000" b="1" dirty="0">
                <a:solidFill>
                  <a:srgbClr val="555557"/>
                </a:solidFill>
              </a:rPr>
              <a:t>İdarenin bütününü ilgilendiren veya birimin görev alanına girmekle birlikte üst yöneticinin onayını gerektiren eylemler, idare Kamu İç Kontrol Standartlarına uyum eylem planına dâhil edilmek üzere malî hizmetler birimine bildirilir.</a:t>
            </a:r>
          </a:p>
          <a:p>
            <a:pPr algn="just"/>
            <a:r>
              <a:rPr lang="tr-TR" sz="2000" b="1" dirty="0">
                <a:solidFill>
                  <a:srgbClr val="FF3399"/>
                </a:solidFill>
              </a:rPr>
              <a:t>(4) </a:t>
            </a:r>
            <a:r>
              <a:rPr lang="tr-TR" sz="2000" b="1" dirty="0">
                <a:solidFill>
                  <a:srgbClr val="555557"/>
                </a:solidFill>
              </a:rPr>
              <a:t>Birim Kamu İç Kontrol Standartlarına uyum eylem planının hazırlanması, uygulanması ve izlenmesine ilişkin usul ve esaslar malî hizmetler birimince hazırlanır ve üst yönetici onayı ile yürürlüğe girer.</a:t>
            </a:r>
          </a:p>
        </p:txBody>
      </p:sp>
    </p:spTree>
    <p:extLst>
      <p:ext uri="{BB962C8B-B14F-4D97-AF65-F5344CB8AC3E}">
        <p14:creationId xmlns:p14="http://schemas.microsoft.com/office/powerpoint/2010/main" val="213677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86699" y="1511731"/>
            <a:ext cx="8932602" cy="3539430"/>
          </a:xfrm>
          <a:prstGeom prst="rect">
            <a:avLst/>
          </a:prstGeom>
          <a:noFill/>
        </p:spPr>
        <p:txBody>
          <a:bodyPr wrap="square" rtlCol="0">
            <a:spAutoFit/>
          </a:bodyPr>
          <a:lstStyle/>
          <a:p>
            <a:pPr algn="just"/>
            <a:r>
              <a:rPr lang="tr-TR" sz="2400" b="1" dirty="0">
                <a:solidFill>
                  <a:srgbClr val="0070C0"/>
                </a:solidFill>
              </a:rPr>
              <a:t>Harcama birimlerinde risk kontrol eylem planı</a:t>
            </a:r>
          </a:p>
          <a:p>
            <a:pPr algn="just"/>
            <a:r>
              <a:rPr lang="tr-TR" sz="2000" b="1" dirty="0">
                <a:solidFill>
                  <a:srgbClr val="0070C0"/>
                </a:solidFill>
              </a:rPr>
              <a:t>MADDE 20- </a:t>
            </a:r>
            <a:r>
              <a:rPr lang="tr-TR" sz="2000" b="1" dirty="0">
                <a:solidFill>
                  <a:srgbClr val="FF3399"/>
                </a:solidFill>
              </a:rPr>
              <a:t>(1) </a:t>
            </a:r>
            <a:r>
              <a:rPr lang="tr-TR" sz="2000" b="1" dirty="0">
                <a:solidFill>
                  <a:schemeClr val="accent6">
                    <a:lumMod val="75000"/>
                  </a:schemeClr>
                </a:solidFill>
              </a:rPr>
              <a:t>Harcama yetkilisi, iç kontrol ve risk koordinatörü olarak görevlendireceği bir yardımcısının, yardımcısı yoksa hiyerarşik olarak kendisine en yakın kademedeki bir görevlinin koordinatörlüğünde, harcama birimindeki alt birim yöneticileri ve personelin katılımlarıyla, biriminde yürütülen faaliyet ve süreçleri olumsuz etkileyebilecek risklerin tespit edilmesini, değerlendirilmesini ve bu risklerin etki ve olasılıklarını azaltacak önlemlerin alınmasını sağlamak üzere hazırlanan birim risk kontrol eylem planını yürürlüğe koyar.</a:t>
            </a:r>
          </a:p>
          <a:p>
            <a:pPr algn="just"/>
            <a:r>
              <a:rPr lang="tr-TR" sz="2000" b="1" dirty="0">
                <a:solidFill>
                  <a:schemeClr val="accent6">
                    <a:lumMod val="75000"/>
                  </a:schemeClr>
                </a:solidFill>
              </a:rPr>
              <a:t>(2) Harcama yetkilisi, birim risk kontrol eylem planında yer alan ve yetkisi dâhilinde olan eylemlerin planda öngörülen süre içinde uygulanmasını sağlar ve sonuçlarını izler.</a:t>
            </a:r>
          </a:p>
        </p:txBody>
      </p:sp>
    </p:spTree>
    <p:extLst>
      <p:ext uri="{BB962C8B-B14F-4D97-AF65-F5344CB8AC3E}">
        <p14:creationId xmlns:p14="http://schemas.microsoft.com/office/powerpoint/2010/main" val="3996475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86699" y="1647532"/>
            <a:ext cx="8932602" cy="2246769"/>
          </a:xfrm>
          <a:prstGeom prst="rect">
            <a:avLst/>
          </a:prstGeom>
          <a:noFill/>
        </p:spPr>
        <p:txBody>
          <a:bodyPr wrap="square" rtlCol="0">
            <a:spAutoFit/>
          </a:bodyPr>
          <a:lstStyle/>
          <a:p>
            <a:pPr algn="just"/>
            <a:r>
              <a:rPr lang="tr-TR" sz="2000" b="1" dirty="0">
                <a:solidFill>
                  <a:srgbClr val="FF3399"/>
                </a:solidFill>
              </a:rPr>
              <a:t>(3) </a:t>
            </a:r>
            <a:r>
              <a:rPr lang="tr-TR" sz="2000" b="1" dirty="0">
                <a:solidFill>
                  <a:schemeClr val="accent6">
                    <a:lumMod val="75000"/>
                  </a:schemeClr>
                </a:solidFill>
              </a:rPr>
              <a:t>Harcama birimlerinin faaliyet ve süreçlerine yönelik </a:t>
            </a:r>
            <a:r>
              <a:rPr lang="tr-TR" sz="2000" b="1" dirty="0" err="1">
                <a:solidFill>
                  <a:schemeClr val="accent6">
                    <a:lumMod val="75000"/>
                  </a:schemeClr>
                </a:solidFill>
              </a:rPr>
              <a:t>operasyonel</a:t>
            </a:r>
            <a:r>
              <a:rPr lang="tr-TR" sz="2000" b="1" dirty="0">
                <a:solidFill>
                  <a:schemeClr val="accent6">
                    <a:lumMod val="75000"/>
                  </a:schemeClr>
                </a:solidFill>
              </a:rPr>
              <a:t> risklerden idarenin stratejik planında yer alan amaç ve hedeflerini olumsuz etkileyebilecek olanlar idare risk kontrol eylem planına dâhil edilmek üzere malî hizmetler birimine bildirilir.</a:t>
            </a:r>
          </a:p>
          <a:p>
            <a:pPr algn="just"/>
            <a:r>
              <a:rPr lang="tr-TR" sz="2000" b="1" dirty="0">
                <a:solidFill>
                  <a:srgbClr val="FF3399"/>
                </a:solidFill>
              </a:rPr>
              <a:t>(4) </a:t>
            </a:r>
            <a:r>
              <a:rPr lang="tr-TR" sz="2000" b="1" dirty="0">
                <a:solidFill>
                  <a:schemeClr val="accent6">
                    <a:lumMod val="75000"/>
                  </a:schemeClr>
                </a:solidFill>
              </a:rPr>
              <a:t>Birim risk kontrol eylem planının hazırlanması, uygulanması ve izlenmesine ilişkin usul ve esaslar malî hizmetler birimince hazırlanır ve üst yönetici onayı ile yürürlüğe girer.</a:t>
            </a:r>
          </a:p>
        </p:txBody>
      </p:sp>
    </p:spTree>
    <p:extLst>
      <p:ext uri="{BB962C8B-B14F-4D97-AF65-F5344CB8AC3E}">
        <p14:creationId xmlns:p14="http://schemas.microsoft.com/office/powerpoint/2010/main" val="135789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03D3-3DA1-117C-385C-42639D193B33}"/>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6B440B1D-F18B-BEC5-E7F2-BC820D735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a:extLst>
              <a:ext uri="{FF2B5EF4-FFF2-40B4-BE49-F238E27FC236}">
                <a16:creationId xmlns:a16="http://schemas.microsoft.com/office/drawing/2014/main" id="{2A59B3D4-5D9F-76A5-7BA6-EBE6DD6FA710}"/>
              </a:ext>
            </a:extLst>
          </p:cNvPr>
          <p:cNvSpPr txBox="1"/>
          <p:nvPr/>
        </p:nvSpPr>
        <p:spPr>
          <a:xfrm>
            <a:off x="486699" y="1919136"/>
            <a:ext cx="8932602" cy="2677656"/>
          </a:xfrm>
          <a:prstGeom prst="rect">
            <a:avLst/>
          </a:prstGeom>
          <a:noFill/>
        </p:spPr>
        <p:txBody>
          <a:bodyPr wrap="square" rtlCol="0">
            <a:spAutoFit/>
          </a:bodyPr>
          <a:lstStyle/>
          <a:p>
            <a:pPr algn="just"/>
            <a:r>
              <a:rPr lang="tr-TR" sz="2400" dirty="0"/>
              <a:t>Buna göre Rektörlük Makamı Oluru gereği Üniversitemiz birimlerinin, Birim Kamu İç Kontrol Standartlarına Uyum Eylem Planlarını ; </a:t>
            </a:r>
          </a:p>
          <a:p>
            <a:pPr marL="342900" indent="-342900" algn="just">
              <a:buFont typeface="Arial" panose="020B0604020202020204" pitchFamily="34" charset="0"/>
              <a:buChar char="•"/>
            </a:pPr>
            <a:r>
              <a:rPr lang="tr-TR" sz="2400" b="1" dirty="0">
                <a:solidFill>
                  <a:srgbClr val="FF3399"/>
                </a:solidFill>
              </a:rPr>
              <a:t>Siyasal Bilgiler Fakültesi, </a:t>
            </a:r>
          </a:p>
          <a:p>
            <a:pPr marL="342900" indent="-342900" algn="just">
              <a:buFont typeface="Arial" panose="020B0604020202020204" pitchFamily="34" charset="0"/>
              <a:buChar char="•"/>
            </a:pPr>
            <a:r>
              <a:rPr lang="tr-TR" sz="2400" b="1" dirty="0">
                <a:solidFill>
                  <a:srgbClr val="FF3399"/>
                </a:solidFill>
              </a:rPr>
              <a:t>İslami Araştırmalar Enstitüsü,</a:t>
            </a:r>
          </a:p>
          <a:p>
            <a:pPr marL="342900" indent="-342900" algn="just">
              <a:buFont typeface="Arial" panose="020B0604020202020204" pitchFamily="34" charset="0"/>
              <a:buChar char="•"/>
            </a:pPr>
            <a:r>
              <a:rPr lang="tr-TR" sz="2400" b="1" dirty="0">
                <a:solidFill>
                  <a:srgbClr val="FF3399"/>
                </a:solidFill>
              </a:rPr>
              <a:t>Strateji Geliştirme Daire Başkanlığı</a:t>
            </a:r>
            <a:endParaRPr lang="tr-TR" sz="2400" b="1" dirty="0">
              <a:solidFill>
                <a:srgbClr val="0070C0"/>
              </a:solidFill>
            </a:endParaRPr>
          </a:p>
          <a:p>
            <a:pPr algn="just"/>
            <a:r>
              <a:rPr lang="tr-TR" sz="2400" dirty="0">
                <a:highlight>
                  <a:srgbClr val="00FF00"/>
                </a:highlight>
              </a:rPr>
              <a:t>31/12/2026 tarihine kadar, </a:t>
            </a:r>
            <a:r>
              <a:rPr lang="tr-TR" sz="2400" dirty="0"/>
              <a:t>diğer harcama </a:t>
            </a:r>
          </a:p>
          <a:p>
            <a:pPr algn="just"/>
            <a:r>
              <a:rPr lang="tr-TR" sz="2400" dirty="0"/>
              <a:t>birimleri ise </a:t>
            </a:r>
            <a:r>
              <a:rPr lang="tr-TR" sz="2400" dirty="0">
                <a:highlight>
                  <a:srgbClr val="00FF00"/>
                </a:highlight>
              </a:rPr>
              <a:t>31/12/2027 tarihine kadar </a:t>
            </a:r>
            <a:r>
              <a:rPr lang="tr-TR" sz="2400" dirty="0"/>
              <a:t>hazırlamaları gerekmektedir. </a:t>
            </a:r>
            <a:endParaRPr lang="tr-TR" sz="2000" dirty="0"/>
          </a:p>
        </p:txBody>
      </p:sp>
    </p:spTree>
    <p:extLst>
      <p:ext uri="{BB962C8B-B14F-4D97-AF65-F5344CB8AC3E}">
        <p14:creationId xmlns:p14="http://schemas.microsoft.com/office/powerpoint/2010/main" val="1508222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093E-D3B1-2054-8BF2-E67377447D73}"/>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C93AE0A6-5935-9B35-C7CB-BB06F11917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3" name="Metin kutusu 2">
            <a:extLst>
              <a:ext uri="{FF2B5EF4-FFF2-40B4-BE49-F238E27FC236}">
                <a16:creationId xmlns:a16="http://schemas.microsoft.com/office/drawing/2014/main" id="{226880A2-1B51-AC6A-6BF8-6B5C61FA1BA6}"/>
              </a:ext>
            </a:extLst>
          </p:cNvPr>
          <p:cNvSpPr txBox="1"/>
          <p:nvPr/>
        </p:nvSpPr>
        <p:spPr>
          <a:xfrm>
            <a:off x="1811449" y="2397948"/>
            <a:ext cx="6762184" cy="2062103"/>
          </a:xfrm>
          <a:prstGeom prst="rect">
            <a:avLst/>
          </a:prstGeom>
          <a:noFill/>
        </p:spPr>
        <p:txBody>
          <a:bodyPr wrap="square">
            <a:spAutoFit/>
          </a:bodyPr>
          <a:lstStyle/>
          <a:p>
            <a:pPr algn="ctr"/>
            <a:r>
              <a:rPr lang="tr-TR" sz="3200" b="1" dirty="0">
                <a:solidFill>
                  <a:srgbClr val="681D44"/>
                </a:solidFill>
              </a:rPr>
              <a:t>BİRİM KAMU İÇ KONTROL STANDARTLARINA UYUM EYLEM PLANI</a:t>
            </a:r>
          </a:p>
          <a:p>
            <a:pPr algn="ctr"/>
            <a:r>
              <a:rPr lang="tr-TR" sz="3200" b="1" dirty="0">
                <a:solidFill>
                  <a:srgbClr val="681D44"/>
                </a:solidFill>
              </a:rPr>
              <a:t>(Strateji Geliştirme Daire Başkanlığı Uygulama Örneği)</a:t>
            </a:r>
            <a:endParaRPr lang="tr-TR" sz="3200" dirty="0"/>
          </a:p>
        </p:txBody>
      </p:sp>
    </p:spTree>
    <p:extLst>
      <p:ext uri="{BB962C8B-B14F-4D97-AF65-F5344CB8AC3E}">
        <p14:creationId xmlns:p14="http://schemas.microsoft.com/office/powerpoint/2010/main" val="396501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7" y="471120"/>
            <a:ext cx="8543925" cy="829250"/>
          </a:xfrm>
        </p:spPr>
        <p:txBody>
          <a:bodyPr>
            <a:noAutofit/>
          </a:bodyPr>
          <a:lstStyle/>
          <a:p>
            <a:r>
              <a:rPr lang="tr-TR" sz="3600" b="1" dirty="0">
                <a:solidFill>
                  <a:srgbClr val="681D44"/>
                </a:solidFill>
                <a:latin typeface="Times New Roman" panose="02020603050405020304" pitchFamily="18" charset="0"/>
                <a:cs typeface="Times New Roman" panose="02020603050405020304" pitchFamily="18" charset="0"/>
              </a:rPr>
              <a:t>İÇ KONTROL SİSTEMİ MEVZUATI</a:t>
            </a:r>
            <a:endParaRPr lang="tr-TR" sz="3600" dirty="0">
              <a:solidFill>
                <a:srgbClr val="681D44"/>
              </a:solidFill>
              <a:latin typeface="Times New Roman" panose="02020603050405020304" pitchFamily="18" charset="0"/>
              <a:cs typeface="Times New Roman" panose="02020603050405020304" pitchFamily="18" charset="0"/>
            </a:endParaRPr>
          </a:p>
        </p:txBody>
      </p:sp>
      <p:graphicFrame>
        <p:nvGraphicFramePr>
          <p:cNvPr id="4" name="Diyagram 3"/>
          <p:cNvGraphicFramePr/>
          <p:nvPr/>
        </p:nvGraphicFramePr>
        <p:xfrm>
          <a:off x="204360" y="1528247"/>
          <a:ext cx="7020780" cy="84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p:cNvGraphicFramePr/>
          <p:nvPr/>
        </p:nvGraphicFramePr>
        <p:xfrm>
          <a:off x="5432260" y="2555647"/>
          <a:ext cx="1857375" cy="1575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yagram 2"/>
          <p:cNvGraphicFramePr/>
          <p:nvPr>
            <p:extLst>
              <p:ext uri="{D42A27DB-BD31-4B8C-83A1-F6EECF244321}">
                <p14:modId xmlns:p14="http://schemas.microsoft.com/office/powerpoint/2010/main" val="3478341065"/>
              </p:ext>
            </p:extLst>
          </p:nvPr>
        </p:nvGraphicFramePr>
        <p:xfrm>
          <a:off x="570173" y="1635478"/>
          <a:ext cx="8543925" cy="17935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09072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E8AC6-658B-7831-A06C-ED9FD7E266EF}"/>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890A147A-AF9F-57CD-DB46-2777D63639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7" name="Resim 6">
            <a:extLst>
              <a:ext uri="{FF2B5EF4-FFF2-40B4-BE49-F238E27FC236}">
                <a16:creationId xmlns:a16="http://schemas.microsoft.com/office/drawing/2014/main" id="{90527065-A07E-A8DB-B81F-7C188E6B4D4B}"/>
              </a:ext>
            </a:extLst>
          </p:cNvPr>
          <p:cNvPicPr>
            <a:picLocks noChangeAspect="1"/>
          </p:cNvPicPr>
          <p:nvPr/>
        </p:nvPicPr>
        <p:blipFill>
          <a:blip r:embed="rId3"/>
          <a:stretch>
            <a:fillRect/>
          </a:stretch>
        </p:blipFill>
        <p:spPr>
          <a:xfrm>
            <a:off x="0" y="466228"/>
            <a:ext cx="9906000" cy="5925544"/>
          </a:xfrm>
          <a:prstGeom prst="rect">
            <a:avLst/>
          </a:prstGeom>
        </p:spPr>
      </p:pic>
    </p:spTree>
    <p:extLst>
      <p:ext uri="{BB962C8B-B14F-4D97-AF65-F5344CB8AC3E}">
        <p14:creationId xmlns:p14="http://schemas.microsoft.com/office/powerpoint/2010/main" val="128239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397D-9163-0F12-EA51-6DDEFD3E64DF}"/>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B094E8F6-E752-7276-60AE-D1354D1BB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7" name="Resim 6">
            <a:extLst>
              <a:ext uri="{FF2B5EF4-FFF2-40B4-BE49-F238E27FC236}">
                <a16:creationId xmlns:a16="http://schemas.microsoft.com/office/drawing/2014/main" id="{1BB94F4E-C8AD-555C-F755-F7C913AE8E40}"/>
              </a:ext>
            </a:extLst>
          </p:cNvPr>
          <p:cNvPicPr>
            <a:picLocks noChangeAspect="1"/>
          </p:cNvPicPr>
          <p:nvPr/>
        </p:nvPicPr>
        <p:blipFill>
          <a:blip r:embed="rId3"/>
          <a:stretch>
            <a:fillRect/>
          </a:stretch>
        </p:blipFill>
        <p:spPr>
          <a:xfrm>
            <a:off x="0" y="962759"/>
            <a:ext cx="9906000" cy="4932482"/>
          </a:xfrm>
          <a:prstGeom prst="rect">
            <a:avLst/>
          </a:prstGeom>
        </p:spPr>
      </p:pic>
    </p:spTree>
    <p:extLst>
      <p:ext uri="{BB962C8B-B14F-4D97-AF65-F5344CB8AC3E}">
        <p14:creationId xmlns:p14="http://schemas.microsoft.com/office/powerpoint/2010/main" val="1936818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12C8A-ACDF-1249-8686-D7E5904A8AB8}"/>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6C7F2CA1-0DFB-9844-4919-5D50B6021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3" name="Resim 2">
            <a:extLst>
              <a:ext uri="{FF2B5EF4-FFF2-40B4-BE49-F238E27FC236}">
                <a16:creationId xmlns:a16="http://schemas.microsoft.com/office/drawing/2014/main" id="{48B97441-717A-0B9A-E3F0-4DB768B5DC41}"/>
              </a:ext>
            </a:extLst>
          </p:cNvPr>
          <p:cNvPicPr>
            <a:picLocks noChangeAspect="1"/>
          </p:cNvPicPr>
          <p:nvPr/>
        </p:nvPicPr>
        <p:blipFill>
          <a:blip r:embed="rId3"/>
          <a:stretch>
            <a:fillRect/>
          </a:stretch>
        </p:blipFill>
        <p:spPr>
          <a:xfrm>
            <a:off x="0" y="812863"/>
            <a:ext cx="9906000" cy="5232274"/>
          </a:xfrm>
          <a:prstGeom prst="rect">
            <a:avLst/>
          </a:prstGeom>
        </p:spPr>
      </p:pic>
    </p:spTree>
    <p:extLst>
      <p:ext uri="{BB962C8B-B14F-4D97-AF65-F5344CB8AC3E}">
        <p14:creationId xmlns:p14="http://schemas.microsoft.com/office/powerpoint/2010/main" val="3100600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D5227-137F-6C54-9A6F-4AB566878EC8}"/>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226C1E6C-206D-AC38-57A5-493931602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4" name="Resim 3">
            <a:extLst>
              <a:ext uri="{FF2B5EF4-FFF2-40B4-BE49-F238E27FC236}">
                <a16:creationId xmlns:a16="http://schemas.microsoft.com/office/drawing/2014/main" id="{5AC95EED-A747-45E0-D3FF-586780E3E998}"/>
              </a:ext>
            </a:extLst>
          </p:cNvPr>
          <p:cNvPicPr>
            <a:picLocks noChangeAspect="1"/>
          </p:cNvPicPr>
          <p:nvPr/>
        </p:nvPicPr>
        <p:blipFill>
          <a:blip r:embed="rId3"/>
          <a:stretch>
            <a:fillRect/>
          </a:stretch>
        </p:blipFill>
        <p:spPr>
          <a:xfrm>
            <a:off x="0" y="948400"/>
            <a:ext cx="9906000" cy="4961200"/>
          </a:xfrm>
          <a:prstGeom prst="rect">
            <a:avLst/>
          </a:prstGeom>
        </p:spPr>
      </p:pic>
    </p:spTree>
    <p:extLst>
      <p:ext uri="{BB962C8B-B14F-4D97-AF65-F5344CB8AC3E}">
        <p14:creationId xmlns:p14="http://schemas.microsoft.com/office/powerpoint/2010/main" val="333066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FC8C8-6C77-F466-C8C9-643AD7219A6A}"/>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8C7A1ACF-3291-E443-1D0C-BEB484CA1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7" name="Resim 6">
            <a:extLst>
              <a:ext uri="{FF2B5EF4-FFF2-40B4-BE49-F238E27FC236}">
                <a16:creationId xmlns:a16="http://schemas.microsoft.com/office/drawing/2014/main" id="{184A232B-EF22-B592-6643-871DE7DB1818}"/>
              </a:ext>
            </a:extLst>
          </p:cNvPr>
          <p:cNvPicPr>
            <a:picLocks noChangeAspect="1"/>
          </p:cNvPicPr>
          <p:nvPr/>
        </p:nvPicPr>
        <p:blipFill>
          <a:blip r:embed="rId3"/>
          <a:stretch>
            <a:fillRect/>
          </a:stretch>
        </p:blipFill>
        <p:spPr>
          <a:xfrm>
            <a:off x="0" y="1466645"/>
            <a:ext cx="9906000" cy="3924710"/>
          </a:xfrm>
          <a:prstGeom prst="rect">
            <a:avLst/>
          </a:prstGeom>
        </p:spPr>
      </p:pic>
    </p:spTree>
    <p:extLst>
      <p:ext uri="{BB962C8B-B14F-4D97-AF65-F5344CB8AC3E}">
        <p14:creationId xmlns:p14="http://schemas.microsoft.com/office/powerpoint/2010/main" val="3808486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28B1-C2B8-D920-12E9-3BF661276BD6}"/>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0BBFDC26-1715-D6B8-E85D-FFF7B3142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3" name="Resim 2">
            <a:extLst>
              <a:ext uri="{FF2B5EF4-FFF2-40B4-BE49-F238E27FC236}">
                <a16:creationId xmlns:a16="http://schemas.microsoft.com/office/drawing/2014/main" id="{3A5D0182-3572-FF29-9CF9-7CC96236E526}"/>
              </a:ext>
            </a:extLst>
          </p:cNvPr>
          <p:cNvPicPr>
            <a:picLocks noChangeAspect="1"/>
          </p:cNvPicPr>
          <p:nvPr/>
        </p:nvPicPr>
        <p:blipFill>
          <a:blip r:embed="rId3"/>
          <a:stretch>
            <a:fillRect/>
          </a:stretch>
        </p:blipFill>
        <p:spPr>
          <a:xfrm>
            <a:off x="0" y="830817"/>
            <a:ext cx="9906000" cy="5196365"/>
          </a:xfrm>
          <a:prstGeom prst="rect">
            <a:avLst/>
          </a:prstGeom>
        </p:spPr>
      </p:pic>
    </p:spTree>
    <p:extLst>
      <p:ext uri="{BB962C8B-B14F-4D97-AF65-F5344CB8AC3E}">
        <p14:creationId xmlns:p14="http://schemas.microsoft.com/office/powerpoint/2010/main" val="1729455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4D500-E51F-7C68-BB08-C3C104429D66}"/>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27278E24-1F34-8CFA-7F22-3344D29DBE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4" name="Resim 3">
            <a:extLst>
              <a:ext uri="{FF2B5EF4-FFF2-40B4-BE49-F238E27FC236}">
                <a16:creationId xmlns:a16="http://schemas.microsoft.com/office/drawing/2014/main" id="{CA07804E-33FB-7382-C196-8312501EF975}"/>
              </a:ext>
            </a:extLst>
          </p:cNvPr>
          <p:cNvPicPr>
            <a:picLocks noChangeAspect="1"/>
          </p:cNvPicPr>
          <p:nvPr/>
        </p:nvPicPr>
        <p:blipFill>
          <a:blip r:embed="rId3"/>
          <a:stretch>
            <a:fillRect/>
          </a:stretch>
        </p:blipFill>
        <p:spPr>
          <a:xfrm>
            <a:off x="0" y="1820216"/>
            <a:ext cx="9906000" cy="3217567"/>
          </a:xfrm>
          <a:prstGeom prst="rect">
            <a:avLst/>
          </a:prstGeom>
        </p:spPr>
      </p:pic>
    </p:spTree>
    <p:extLst>
      <p:ext uri="{BB962C8B-B14F-4D97-AF65-F5344CB8AC3E}">
        <p14:creationId xmlns:p14="http://schemas.microsoft.com/office/powerpoint/2010/main" val="2228915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47A4-B66D-6750-35F6-7585BE4D0684}"/>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E1291A91-25CB-A912-51B9-8171C60B4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3" name="Resim 2">
            <a:extLst>
              <a:ext uri="{FF2B5EF4-FFF2-40B4-BE49-F238E27FC236}">
                <a16:creationId xmlns:a16="http://schemas.microsoft.com/office/drawing/2014/main" id="{5871957C-6F12-4F60-469B-2C96C145AA2A}"/>
              </a:ext>
            </a:extLst>
          </p:cNvPr>
          <p:cNvPicPr>
            <a:picLocks noChangeAspect="1"/>
          </p:cNvPicPr>
          <p:nvPr/>
        </p:nvPicPr>
        <p:blipFill>
          <a:blip r:embed="rId3"/>
          <a:stretch>
            <a:fillRect/>
          </a:stretch>
        </p:blipFill>
        <p:spPr>
          <a:xfrm>
            <a:off x="0" y="830384"/>
            <a:ext cx="9906000" cy="5197231"/>
          </a:xfrm>
          <a:prstGeom prst="rect">
            <a:avLst/>
          </a:prstGeom>
        </p:spPr>
      </p:pic>
    </p:spTree>
    <p:extLst>
      <p:ext uri="{BB962C8B-B14F-4D97-AF65-F5344CB8AC3E}">
        <p14:creationId xmlns:p14="http://schemas.microsoft.com/office/powerpoint/2010/main" val="3849611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9ECB4-8874-D208-DF6F-31530BC4C2FB}"/>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C1135078-C8C2-2CF2-73AB-A16796C0DA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4" name="Resim 3">
            <a:extLst>
              <a:ext uri="{FF2B5EF4-FFF2-40B4-BE49-F238E27FC236}">
                <a16:creationId xmlns:a16="http://schemas.microsoft.com/office/drawing/2014/main" id="{214815BA-6584-AAD8-D4C2-B68D82F54CA2}"/>
              </a:ext>
            </a:extLst>
          </p:cNvPr>
          <p:cNvPicPr>
            <a:picLocks noChangeAspect="1"/>
          </p:cNvPicPr>
          <p:nvPr/>
        </p:nvPicPr>
        <p:blipFill>
          <a:blip r:embed="rId3"/>
          <a:stretch>
            <a:fillRect/>
          </a:stretch>
        </p:blipFill>
        <p:spPr>
          <a:xfrm>
            <a:off x="0" y="1478410"/>
            <a:ext cx="9906000" cy="3901179"/>
          </a:xfrm>
          <a:prstGeom prst="rect">
            <a:avLst/>
          </a:prstGeom>
        </p:spPr>
      </p:pic>
    </p:spTree>
    <p:extLst>
      <p:ext uri="{BB962C8B-B14F-4D97-AF65-F5344CB8AC3E}">
        <p14:creationId xmlns:p14="http://schemas.microsoft.com/office/powerpoint/2010/main" val="2056830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4008-79A6-112D-224A-420875E2E510}"/>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764EC78A-D9C8-A919-7950-BEB85D93A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3" name="Resim 2">
            <a:extLst>
              <a:ext uri="{FF2B5EF4-FFF2-40B4-BE49-F238E27FC236}">
                <a16:creationId xmlns:a16="http://schemas.microsoft.com/office/drawing/2014/main" id="{A20E69EB-D56E-F6B3-7F8E-271711A027CC}"/>
              </a:ext>
            </a:extLst>
          </p:cNvPr>
          <p:cNvPicPr>
            <a:picLocks noChangeAspect="1"/>
          </p:cNvPicPr>
          <p:nvPr/>
        </p:nvPicPr>
        <p:blipFill>
          <a:blip r:embed="rId3"/>
          <a:stretch>
            <a:fillRect/>
          </a:stretch>
        </p:blipFill>
        <p:spPr>
          <a:xfrm>
            <a:off x="0" y="329834"/>
            <a:ext cx="9906000" cy="5709444"/>
          </a:xfrm>
          <a:prstGeom prst="rect">
            <a:avLst/>
          </a:prstGeom>
        </p:spPr>
      </p:pic>
    </p:spTree>
    <p:extLst>
      <p:ext uri="{BB962C8B-B14F-4D97-AF65-F5344CB8AC3E}">
        <p14:creationId xmlns:p14="http://schemas.microsoft.com/office/powerpoint/2010/main" val="289933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200" b="1" dirty="0">
                <a:solidFill>
                  <a:srgbClr val="701E46"/>
                </a:solidFill>
                <a:latin typeface="Times New Roman" panose="02020603050405020304" pitchFamily="18" charset="0"/>
                <a:cs typeface="Times New Roman" panose="02020603050405020304" pitchFamily="18" charset="0"/>
              </a:rPr>
              <a:t>İÇ KONTROL SİSTEMİNDE AKTÖRLER VE SORUMLULUKLARI</a:t>
            </a:r>
          </a:p>
        </p:txBody>
      </p:sp>
      <p:sp>
        <p:nvSpPr>
          <p:cNvPr id="4" name="İçerik Yer Tutucusu 2"/>
          <p:cNvSpPr txBox="1">
            <a:spLocks/>
          </p:cNvSpPr>
          <p:nvPr/>
        </p:nvSpPr>
        <p:spPr>
          <a:xfrm>
            <a:off x="505192" y="2195697"/>
            <a:ext cx="3487430" cy="2946149"/>
          </a:xfrm>
          <a:prstGeom prst="rect">
            <a:avLst/>
          </a:prstGeom>
          <a:solidFill>
            <a:srgbClr val="00206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74295" tIns="37148" rIns="74295" bIns="3714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32098" indent="-143173">
              <a:lnSpc>
                <a:spcPct val="110000"/>
              </a:lnSpc>
              <a:buClr>
                <a:schemeClr val="tx2">
                  <a:lumMod val="75000"/>
                </a:schemeClr>
              </a:buClr>
            </a:pPr>
            <a:r>
              <a:rPr lang="tr-TR" sz="1950" b="1" dirty="0">
                <a:solidFill>
                  <a:schemeClr val="bg1"/>
                </a:solidFill>
                <a:latin typeface="Cambria" panose="02040503050406030204" pitchFamily="18" charset="0"/>
              </a:rPr>
              <a:t>Üst Yöneticiler</a:t>
            </a:r>
          </a:p>
          <a:p>
            <a:pPr marL="432098" indent="-143173">
              <a:lnSpc>
                <a:spcPct val="110000"/>
              </a:lnSpc>
              <a:buClr>
                <a:schemeClr val="tx2">
                  <a:lumMod val="75000"/>
                </a:schemeClr>
              </a:buClr>
            </a:pPr>
            <a:r>
              <a:rPr lang="tr-TR" sz="1950" b="1" dirty="0">
                <a:solidFill>
                  <a:schemeClr val="bg1"/>
                </a:solidFill>
                <a:latin typeface="Cambria" panose="02040503050406030204" pitchFamily="18" charset="0"/>
              </a:rPr>
              <a:t>Harcama Yetkilileri</a:t>
            </a:r>
          </a:p>
          <a:p>
            <a:pPr marL="432098" indent="-143173">
              <a:lnSpc>
                <a:spcPct val="110000"/>
              </a:lnSpc>
              <a:buClr>
                <a:schemeClr val="tx2">
                  <a:lumMod val="75000"/>
                </a:schemeClr>
              </a:buClr>
            </a:pPr>
            <a:r>
              <a:rPr lang="tr-TR" sz="1950" b="1" dirty="0">
                <a:solidFill>
                  <a:schemeClr val="bg1"/>
                </a:solidFill>
                <a:latin typeface="Cambria" panose="02040503050406030204" pitchFamily="18" charset="0"/>
              </a:rPr>
              <a:t>Mali Hizmetler Birimleri (SGB)</a:t>
            </a:r>
          </a:p>
          <a:p>
            <a:pPr marL="432098" indent="-143173">
              <a:lnSpc>
                <a:spcPct val="110000"/>
              </a:lnSpc>
              <a:buClr>
                <a:schemeClr val="tx2">
                  <a:lumMod val="75000"/>
                </a:schemeClr>
              </a:buClr>
            </a:pPr>
            <a:r>
              <a:rPr lang="tr-TR" sz="1950" b="1" dirty="0" smtClean="0">
                <a:solidFill>
                  <a:srgbClr val="FFFFFF"/>
                </a:solidFill>
                <a:latin typeface="Cambria" panose="02040503050406030204" pitchFamily="18" charset="0"/>
              </a:rPr>
              <a:t>İç </a:t>
            </a:r>
            <a:r>
              <a:rPr lang="tr-TR" sz="1950" b="1" dirty="0">
                <a:solidFill>
                  <a:srgbClr val="FFFFFF"/>
                </a:solidFill>
                <a:latin typeface="Cambria" panose="02040503050406030204" pitchFamily="18" charset="0"/>
              </a:rPr>
              <a:t>Denetçiler</a:t>
            </a:r>
          </a:p>
          <a:p>
            <a:pPr marL="432098" indent="-143173">
              <a:lnSpc>
                <a:spcPct val="110000"/>
              </a:lnSpc>
              <a:buClr>
                <a:schemeClr val="tx2">
                  <a:lumMod val="75000"/>
                </a:schemeClr>
              </a:buClr>
            </a:pPr>
            <a:r>
              <a:rPr lang="tr-TR" sz="1950" b="1" dirty="0">
                <a:solidFill>
                  <a:schemeClr val="bg1"/>
                </a:solidFill>
                <a:latin typeface="Cambria" panose="02040503050406030204" pitchFamily="18" charset="0"/>
              </a:rPr>
              <a:t>Tüm Çalışanlar</a:t>
            </a:r>
          </a:p>
          <a:p>
            <a:pPr marL="432098" indent="-143173">
              <a:lnSpc>
                <a:spcPct val="110000"/>
              </a:lnSpc>
              <a:buClr>
                <a:schemeClr val="tx2">
                  <a:lumMod val="75000"/>
                </a:schemeClr>
              </a:buClr>
            </a:pPr>
            <a:endParaRPr lang="tr-TR" sz="1950" b="1" dirty="0">
              <a:solidFill>
                <a:srgbClr val="FFFFFF"/>
              </a:solidFill>
              <a:latin typeface="Cambria" panose="02040503050406030204" pitchFamily="18" charset="0"/>
            </a:endParaRPr>
          </a:p>
        </p:txBody>
      </p:sp>
      <p:sp>
        <p:nvSpPr>
          <p:cNvPr id="5" name="Metin kutusu 4"/>
          <p:cNvSpPr txBox="1"/>
          <p:nvPr/>
        </p:nvSpPr>
        <p:spPr>
          <a:xfrm>
            <a:off x="5214483" y="3276357"/>
            <a:ext cx="2672956" cy="3924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1950" b="1" dirty="0">
                <a:latin typeface="Cambria" panose="02040503050406030204" pitchFamily="18" charset="0"/>
              </a:rPr>
              <a:t>Dış Denetçiler</a:t>
            </a:r>
          </a:p>
        </p:txBody>
      </p:sp>
      <p:sp>
        <p:nvSpPr>
          <p:cNvPr id="6" name="Dikdörtgen 5"/>
          <p:cNvSpPr/>
          <p:nvPr/>
        </p:nvSpPr>
        <p:spPr>
          <a:xfrm>
            <a:off x="5214483" y="2412837"/>
            <a:ext cx="2672956" cy="6924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tr-TR" sz="1950" b="1" dirty="0">
                <a:latin typeface="Cambria" panose="02040503050406030204" pitchFamily="18" charset="0"/>
              </a:rPr>
              <a:t>Merkezi Uyumlaştırma Birimi</a:t>
            </a:r>
          </a:p>
        </p:txBody>
      </p:sp>
      <p:pic>
        <p:nvPicPr>
          <p:cNvPr id="8" name="Picture 2" descr="https://encrypted-tbn3.gstatic.com/images?q=tbn:ANd9GcTcd0pNCz3kbfWBYQJvBlGXVuNAckmKEBM_oh0xEa_bKXpk-F-A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144" y="4049787"/>
            <a:ext cx="2672956" cy="1401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2268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A4494-54A7-A0F6-54B6-F6DED6D9C176}"/>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40D11F36-C451-BD5C-8928-0DF50FBA9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4" name="Resim 3">
            <a:extLst>
              <a:ext uri="{FF2B5EF4-FFF2-40B4-BE49-F238E27FC236}">
                <a16:creationId xmlns:a16="http://schemas.microsoft.com/office/drawing/2014/main" id="{960D5C02-20A9-F459-586A-48BACDEDC05B}"/>
              </a:ext>
            </a:extLst>
          </p:cNvPr>
          <p:cNvPicPr>
            <a:picLocks noChangeAspect="1"/>
          </p:cNvPicPr>
          <p:nvPr/>
        </p:nvPicPr>
        <p:blipFill>
          <a:blip r:embed="rId3"/>
          <a:stretch>
            <a:fillRect/>
          </a:stretch>
        </p:blipFill>
        <p:spPr>
          <a:xfrm>
            <a:off x="0" y="489815"/>
            <a:ext cx="9906000" cy="5878369"/>
          </a:xfrm>
          <a:prstGeom prst="rect">
            <a:avLst/>
          </a:prstGeom>
        </p:spPr>
      </p:pic>
    </p:spTree>
    <p:extLst>
      <p:ext uri="{BB962C8B-B14F-4D97-AF65-F5344CB8AC3E}">
        <p14:creationId xmlns:p14="http://schemas.microsoft.com/office/powerpoint/2010/main" val="298717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F812E-D581-1138-6B7C-BD3A594D71E6}"/>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22AC2C4C-6F4A-243B-9F99-9DE70F9916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3" name="Resim 2">
            <a:extLst>
              <a:ext uri="{FF2B5EF4-FFF2-40B4-BE49-F238E27FC236}">
                <a16:creationId xmlns:a16="http://schemas.microsoft.com/office/drawing/2014/main" id="{DCD080D6-4F9D-9749-B291-447D592B4286}"/>
              </a:ext>
            </a:extLst>
          </p:cNvPr>
          <p:cNvPicPr>
            <a:picLocks noChangeAspect="1"/>
          </p:cNvPicPr>
          <p:nvPr/>
        </p:nvPicPr>
        <p:blipFill>
          <a:blip r:embed="rId3"/>
          <a:stretch>
            <a:fillRect/>
          </a:stretch>
        </p:blipFill>
        <p:spPr>
          <a:xfrm>
            <a:off x="0" y="785812"/>
            <a:ext cx="9906000" cy="5286375"/>
          </a:xfrm>
          <a:prstGeom prst="rect">
            <a:avLst/>
          </a:prstGeom>
        </p:spPr>
      </p:pic>
    </p:spTree>
    <p:extLst>
      <p:ext uri="{BB962C8B-B14F-4D97-AF65-F5344CB8AC3E}">
        <p14:creationId xmlns:p14="http://schemas.microsoft.com/office/powerpoint/2010/main" val="3610895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F31A-FFE6-FDF2-F0E0-2E5F0A4B5479}"/>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E105BCF6-6121-3780-7F52-29D87655F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4" name="Resim 3">
            <a:extLst>
              <a:ext uri="{FF2B5EF4-FFF2-40B4-BE49-F238E27FC236}">
                <a16:creationId xmlns:a16="http://schemas.microsoft.com/office/drawing/2014/main" id="{0EDA7009-2AD7-F0AF-9D60-4612EE317FFF}"/>
              </a:ext>
            </a:extLst>
          </p:cNvPr>
          <p:cNvPicPr>
            <a:picLocks noChangeAspect="1"/>
          </p:cNvPicPr>
          <p:nvPr/>
        </p:nvPicPr>
        <p:blipFill>
          <a:blip r:embed="rId3"/>
          <a:stretch>
            <a:fillRect/>
          </a:stretch>
        </p:blipFill>
        <p:spPr>
          <a:xfrm>
            <a:off x="0" y="696609"/>
            <a:ext cx="9906000" cy="5464781"/>
          </a:xfrm>
          <a:prstGeom prst="rect">
            <a:avLst/>
          </a:prstGeom>
        </p:spPr>
      </p:pic>
    </p:spTree>
    <p:extLst>
      <p:ext uri="{BB962C8B-B14F-4D97-AF65-F5344CB8AC3E}">
        <p14:creationId xmlns:p14="http://schemas.microsoft.com/office/powerpoint/2010/main" val="2626463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79114-635E-D2EA-F52E-25D632169C47}"/>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A313DD52-43C8-59CC-6EC0-C411E524F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3" name="Resim 2">
            <a:extLst>
              <a:ext uri="{FF2B5EF4-FFF2-40B4-BE49-F238E27FC236}">
                <a16:creationId xmlns:a16="http://schemas.microsoft.com/office/drawing/2014/main" id="{64D2C8C3-8A81-7619-5F2C-7998DE9EAD8F}"/>
              </a:ext>
            </a:extLst>
          </p:cNvPr>
          <p:cNvPicPr>
            <a:picLocks noChangeAspect="1"/>
          </p:cNvPicPr>
          <p:nvPr/>
        </p:nvPicPr>
        <p:blipFill>
          <a:blip r:embed="rId3"/>
          <a:stretch>
            <a:fillRect/>
          </a:stretch>
        </p:blipFill>
        <p:spPr>
          <a:xfrm>
            <a:off x="0" y="584851"/>
            <a:ext cx="9906000" cy="5688298"/>
          </a:xfrm>
          <a:prstGeom prst="rect">
            <a:avLst/>
          </a:prstGeom>
        </p:spPr>
      </p:pic>
    </p:spTree>
    <p:extLst>
      <p:ext uri="{BB962C8B-B14F-4D97-AF65-F5344CB8AC3E}">
        <p14:creationId xmlns:p14="http://schemas.microsoft.com/office/powerpoint/2010/main" val="1555924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D995-5FE5-F453-41C3-CE07F9538BC0}"/>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567E14FA-0128-6BE4-029C-AC351B27EA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4" name="Resim 3">
            <a:extLst>
              <a:ext uri="{FF2B5EF4-FFF2-40B4-BE49-F238E27FC236}">
                <a16:creationId xmlns:a16="http://schemas.microsoft.com/office/drawing/2014/main" id="{D10BC43F-F66A-C0A7-7D10-EC33BF2BACEB}"/>
              </a:ext>
            </a:extLst>
          </p:cNvPr>
          <p:cNvPicPr>
            <a:picLocks noChangeAspect="1"/>
          </p:cNvPicPr>
          <p:nvPr/>
        </p:nvPicPr>
        <p:blipFill>
          <a:blip r:embed="rId3"/>
          <a:stretch>
            <a:fillRect/>
          </a:stretch>
        </p:blipFill>
        <p:spPr>
          <a:xfrm>
            <a:off x="0" y="1883592"/>
            <a:ext cx="9906000" cy="1837382"/>
          </a:xfrm>
          <a:prstGeom prst="rect">
            <a:avLst/>
          </a:prstGeom>
        </p:spPr>
      </p:pic>
    </p:spTree>
    <p:extLst>
      <p:ext uri="{BB962C8B-B14F-4D97-AF65-F5344CB8AC3E}">
        <p14:creationId xmlns:p14="http://schemas.microsoft.com/office/powerpoint/2010/main" val="3961184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1ECB-3DD7-9A93-2B6E-93555152E485}"/>
            </a:ext>
          </a:extLst>
        </p:cNvPr>
        <p:cNvGrpSpPr/>
        <p:nvPr/>
      </p:nvGrpSpPr>
      <p:grpSpPr>
        <a:xfrm>
          <a:off x="0" y="0"/>
          <a:ext cx="0" cy="0"/>
          <a:chOff x="0" y="0"/>
          <a:chExt cx="0" cy="0"/>
        </a:xfrm>
      </p:grpSpPr>
      <p:pic>
        <p:nvPicPr>
          <p:cNvPr id="6" name="Resim 5">
            <a:extLst>
              <a:ext uri="{FF2B5EF4-FFF2-40B4-BE49-F238E27FC236}">
                <a16:creationId xmlns:a16="http://schemas.microsoft.com/office/drawing/2014/main" id="{3D9F4F8D-8E2C-F118-83A0-0E168E249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2" name="Dikdörtgen 1">
            <a:extLst>
              <a:ext uri="{FF2B5EF4-FFF2-40B4-BE49-F238E27FC236}">
                <a16:creationId xmlns:a16="http://schemas.microsoft.com/office/drawing/2014/main" id="{E0202257-EBA5-DDF2-5F8A-F86858A58147}"/>
              </a:ext>
            </a:extLst>
          </p:cNvPr>
          <p:cNvSpPr/>
          <p:nvPr/>
        </p:nvSpPr>
        <p:spPr>
          <a:xfrm>
            <a:off x="1866129" y="2644170"/>
            <a:ext cx="6336704" cy="1569660"/>
          </a:xfrm>
          <a:prstGeom prst="rect">
            <a:avLst/>
          </a:prstGeom>
        </p:spPr>
        <p:txBody>
          <a:bodyPr wrap="square">
            <a:spAutoFit/>
          </a:bodyPr>
          <a:lstStyle/>
          <a:p>
            <a:pPr marL="876300" marR="670560" algn="ctr">
              <a:spcBef>
                <a:spcPts val="1085"/>
              </a:spcBef>
              <a:spcAft>
                <a:spcPts val="0"/>
              </a:spcAft>
            </a:pPr>
            <a:r>
              <a:rPr lang="tr-TR" sz="2400" dirty="0">
                <a:solidFill>
                  <a:srgbClr val="681D44"/>
                </a:solidFill>
                <a:latin typeface="Plantagenet Cherokee" panose="02020602070100000000" pitchFamily="18" charset="0"/>
                <a:ea typeface="Segoe UI Semibold" panose="020B0702040204020203" pitchFamily="34" charset="0"/>
              </a:rPr>
              <a:t>DİNLEDİĞİNİZ İÇİN TEŞEKKÜRLER…</a:t>
            </a:r>
            <a:endParaRPr lang="tr-TR" sz="2000" dirty="0">
              <a:solidFill>
                <a:srgbClr val="681D44"/>
              </a:solidFill>
              <a:latin typeface="Plantagenet Cherokee" panose="02020602070100000000" pitchFamily="18" charset="0"/>
              <a:ea typeface="Segoe UI Semibold" panose="020B0702040204020203" pitchFamily="34" charset="0"/>
            </a:endParaRPr>
          </a:p>
          <a:p>
            <a:pPr algn="ctr"/>
            <a:r>
              <a:rPr lang="tr-TR" sz="2400" dirty="0">
                <a:latin typeface="Plantagenet Cherokee" panose="02020602070100000000" pitchFamily="18" charset="0"/>
                <a:ea typeface="Segoe UI Semibold" panose="020B0702040204020203" pitchFamily="34" charset="0"/>
              </a:rPr>
              <a:t/>
            </a:r>
            <a:br>
              <a:rPr lang="tr-TR" sz="2400" dirty="0">
                <a:latin typeface="Plantagenet Cherokee" panose="02020602070100000000" pitchFamily="18" charset="0"/>
                <a:ea typeface="Segoe UI Semibold" panose="020B0702040204020203" pitchFamily="34" charset="0"/>
              </a:rPr>
            </a:br>
            <a:endParaRPr lang="tr-TR" sz="2400" dirty="0">
              <a:latin typeface="Plantagenet Cherokee" panose="02020602070100000000" pitchFamily="18" charset="0"/>
            </a:endParaRPr>
          </a:p>
        </p:txBody>
      </p:sp>
    </p:spTree>
    <p:extLst>
      <p:ext uri="{BB962C8B-B14F-4D97-AF65-F5344CB8AC3E}">
        <p14:creationId xmlns:p14="http://schemas.microsoft.com/office/powerpoint/2010/main" val="118272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037" y="374853"/>
            <a:ext cx="8543925" cy="894208"/>
          </a:xfrm>
        </p:spPr>
        <p:txBody>
          <a:bodyPr>
            <a:noAutofit/>
          </a:bodyPr>
          <a:lstStyle/>
          <a:p>
            <a:pPr algn="ctr"/>
            <a:r>
              <a:rPr lang="tr-TR" sz="3600" b="1" dirty="0">
                <a:solidFill>
                  <a:srgbClr val="681D44"/>
                </a:solidFill>
                <a:latin typeface="Times New Roman" panose="02020603050405020304" pitchFamily="18" charset="0"/>
                <a:cs typeface="Times New Roman" panose="02020603050405020304" pitchFamily="18" charset="0"/>
              </a:rPr>
              <a:t>AKTÖRLERİN SORUMLULUKLARI</a:t>
            </a:r>
          </a:p>
        </p:txBody>
      </p:sp>
      <p:cxnSp>
        <p:nvCxnSpPr>
          <p:cNvPr id="10" name="Düz Bağlayıcı 9"/>
          <p:cNvCxnSpPr>
            <a:stCxn id="16" idx="3"/>
            <a:endCxn id="18" idx="1"/>
          </p:cNvCxnSpPr>
          <p:nvPr/>
        </p:nvCxnSpPr>
        <p:spPr>
          <a:xfrm flipV="1">
            <a:off x="2998882" y="2840159"/>
            <a:ext cx="459960" cy="150836"/>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p:cNvCxnSpPr>
            <a:stCxn id="22" idx="3"/>
          </p:cNvCxnSpPr>
          <p:nvPr/>
        </p:nvCxnSpPr>
        <p:spPr>
          <a:xfrm flipV="1">
            <a:off x="2959636" y="4223640"/>
            <a:ext cx="922690" cy="1087973"/>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a:stCxn id="23" idx="0"/>
            <a:endCxn id="18" idx="2"/>
          </p:cNvCxnSpPr>
          <p:nvPr/>
        </p:nvCxnSpPr>
        <p:spPr>
          <a:xfrm flipH="1" flipV="1">
            <a:off x="4687478" y="3640675"/>
            <a:ext cx="5677" cy="331478"/>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a:stCxn id="26" idx="1"/>
          </p:cNvCxnSpPr>
          <p:nvPr/>
        </p:nvCxnSpPr>
        <p:spPr>
          <a:xfrm flipH="1" flipV="1">
            <a:off x="5751949" y="3647552"/>
            <a:ext cx="627107" cy="1103946"/>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p:cNvCxnSpPr>
            <a:stCxn id="20" idx="1"/>
            <a:endCxn id="18" idx="3"/>
          </p:cNvCxnSpPr>
          <p:nvPr/>
        </p:nvCxnSpPr>
        <p:spPr>
          <a:xfrm flipH="1">
            <a:off x="5916115" y="2424352"/>
            <a:ext cx="491354" cy="415807"/>
          </a:xfrm>
          <a:prstGeom prst="line">
            <a:avLst/>
          </a:prstGeom>
        </p:spPr>
        <p:style>
          <a:lnRef idx="3">
            <a:schemeClr val="dk1"/>
          </a:lnRef>
          <a:fillRef idx="0">
            <a:schemeClr val="dk1"/>
          </a:fillRef>
          <a:effectRef idx="2">
            <a:schemeClr val="dk1"/>
          </a:effectRef>
          <a:fontRef idx="minor">
            <a:schemeClr val="tx1"/>
          </a:fontRef>
        </p:style>
      </p:cxnSp>
      <p:sp>
        <p:nvSpPr>
          <p:cNvPr id="15" name="Metin kutusu 14"/>
          <p:cNvSpPr txBox="1"/>
          <p:nvPr/>
        </p:nvSpPr>
        <p:spPr>
          <a:xfrm>
            <a:off x="1307516" y="1449894"/>
            <a:ext cx="1638183" cy="35123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1463" dirty="0"/>
              <a:t>ÜST YÖNETİCİ</a:t>
            </a:r>
          </a:p>
        </p:txBody>
      </p:sp>
      <p:sp>
        <p:nvSpPr>
          <p:cNvPr id="16" name="Metin kutusu 15"/>
          <p:cNvSpPr txBox="1"/>
          <p:nvPr/>
        </p:nvSpPr>
        <p:spPr>
          <a:xfrm>
            <a:off x="1307515" y="1781222"/>
            <a:ext cx="1691367" cy="241954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1400" dirty="0"/>
              <a:t>Üniversite geneli; izleme, gözetim ve tedbir alma Cumhurbaşkanlığı, YÖK, Hazine ve Maliye </a:t>
            </a:r>
            <a:r>
              <a:rPr lang="tr-TR" sz="1400" dirty="0" err="1"/>
              <a:t>Bakanlığı,MEB</a:t>
            </a:r>
            <a:r>
              <a:rPr lang="tr-TR" sz="1400" dirty="0"/>
              <a:t> karşı sorumluluk</a:t>
            </a:r>
          </a:p>
          <a:p>
            <a:pPr algn="ctr"/>
            <a:r>
              <a:rPr lang="tr-TR" sz="1463" dirty="0"/>
              <a:t> </a:t>
            </a:r>
          </a:p>
          <a:p>
            <a:pPr algn="ctr"/>
            <a:endParaRPr lang="tr-TR" sz="1463" dirty="0"/>
          </a:p>
        </p:txBody>
      </p:sp>
      <p:graphicFrame>
        <p:nvGraphicFramePr>
          <p:cNvPr id="17" name="Diyagram 16"/>
          <p:cNvGraphicFramePr/>
          <p:nvPr/>
        </p:nvGraphicFramePr>
        <p:xfrm>
          <a:off x="3613842" y="1512717"/>
          <a:ext cx="2126753" cy="54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yagram 17"/>
          <p:cNvGraphicFramePr/>
          <p:nvPr/>
        </p:nvGraphicFramePr>
        <p:xfrm>
          <a:off x="3458842" y="2039644"/>
          <a:ext cx="2457273" cy="1601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Metin kutusu 18"/>
          <p:cNvSpPr txBox="1"/>
          <p:nvPr/>
        </p:nvSpPr>
        <p:spPr>
          <a:xfrm>
            <a:off x="6407469" y="1449894"/>
            <a:ext cx="1638182" cy="351231"/>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tr-TR"/>
            </a:defPPr>
            <a:lvl1pPr algn="ctr">
              <a:defRPr sz="2000"/>
            </a:lvl1pPr>
          </a:lstStyle>
          <a:p>
            <a:r>
              <a:rPr lang="tr-TR" sz="1463" dirty="0"/>
              <a:t>SGB</a:t>
            </a:r>
          </a:p>
        </p:txBody>
      </p:sp>
      <p:sp>
        <p:nvSpPr>
          <p:cNvPr id="20" name="Metin kutusu 19"/>
          <p:cNvSpPr txBox="1"/>
          <p:nvPr/>
        </p:nvSpPr>
        <p:spPr>
          <a:xfrm>
            <a:off x="6407469" y="1750585"/>
            <a:ext cx="1638182" cy="134753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1463" dirty="0"/>
              <a:t>Koordinasyon, danışmanlık desteği, üst yönetime raporlama</a:t>
            </a:r>
          </a:p>
        </p:txBody>
      </p:sp>
      <p:sp>
        <p:nvSpPr>
          <p:cNvPr id="21" name="Metin kutusu 20">
            <a:hlinkClick r:id="rId13" action="ppaction://hlinkpres?slideindex=36&amp;slidetitle=İç Denetim Biriminin İç Kontrol Denetimi"/>
          </p:cNvPr>
          <p:cNvSpPr txBox="1"/>
          <p:nvPr/>
        </p:nvSpPr>
        <p:spPr>
          <a:xfrm>
            <a:off x="1352637" y="4245072"/>
            <a:ext cx="1624767" cy="351231"/>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tr-TR"/>
            </a:defPPr>
            <a:lvl1pPr algn="ctr"/>
          </a:lstStyle>
          <a:p>
            <a:r>
              <a:rPr lang="tr-TR" sz="1463" dirty="0"/>
              <a:t>İÇ DENETİM BR.</a:t>
            </a:r>
          </a:p>
        </p:txBody>
      </p:sp>
      <p:sp>
        <p:nvSpPr>
          <p:cNvPr id="22" name="Metin kutusu 21"/>
          <p:cNvSpPr txBox="1"/>
          <p:nvPr/>
        </p:nvSpPr>
        <p:spPr>
          <a:xfrm>
            <a:off x="1321454" y="4707192"/>
            <a:ext cx="1638182" cy="1208842"/>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tr-TR"/>
            </a:defPPr>
            <a:lvl1pPr algn="ctr">
              <a:defRPr sz="2000"/>
            </a:lvl1pPr>
          </a:lstStyle>
          <a:p>
            <a:r>
              <a:rPr lang="tr-TR" sz="1625" dirty="0"/>
              <a:t>Sistem denetimi, öneri sunmak, üst yönetime rapor</a:t>
            </a:r>
          </a:p>
        </p:txBody>
      </p:sp>
      <p:sp>
        <p:nvSpPr>
          <p:cNvPr id="23" name="Metin kutusu 22">
            <a:hlinkClick r:id="rId14" action="ppaction://hlinkpres?slideindex=35&amp;slidetitle=SAYIŞTAY BAŞKANLIĞI 2019 YILI DENETİM RAPORU"/>
          </p:cNvPr>
          <p:cNvSpPr txBox="1"/>
          <p:nvPr/>
        </p:nvSpPr>
        <p:spPr>
          <a:xfrm>
            <a:off x="3874064" y="3972153"/>
            <a:ext cx="1638182" cy="351231"/>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tr-TR" sz="1463" dirty="0"/>
              <a:t>SAYIŞTAY</a:t>
            </a:r>
          </a:p>
        </p:txBody>
      </p:sp>
      <p:sp>
        <p:nvSpPr>
          <p:cNvPr id="24" name="Metin kutusu 23"/>
          <p:cNvSpPr txBox="1"/>
          <p:nvPr/>
        </p:nvSpPr>
        <p:spPr>
          <a:xfrm>
            <a:off x="3639927" y="4326807"/>
            <a:ext cx="2058838" cy="1208842"/>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1625" dirty="0"/>
              <a:t>Sistemin ve mevzuata uyumun dış denetimi, öneri sunma</a:t>
            </a:r>
            <a:endParaRPr lang="tr-TR" sz="813" dirty="0"/>
          </a:p>
        </p:txBody>
      </p:sp>
      <p:sp>
        <p:nvSpPr>
          <p:cNvPr id="25" name="Metin kutusu 24"/>
          <p:cNvSpPr txBox="1"/>
          <p:nvPr/>
        </p:nvSpPr>
        <p:spPr>
          <a:xfrm>
            <a:off x="6407469" y="3406914"/>
            <a:ext cx="1984489" cy="849382"/>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1463" b="1" dirty="0">
                <a:latin typeface="Cambria" panose="02040503050406030204" pitchFamily="18" charset="0"/>
              </a:rPr>
              <a:t>Merkezi Uyumlaştırma Birimi</a:t>
            </a:r>
          </a:p>
        </p:txBody>
      </p:sp>
      <p:sp>
        <p:nvSpPr>
          <p:cNvPr id="26" name="Metin kutusu 25"/>
          <p:cNvSpPr txBox="1"/>
          <p:nvPr/>
        </p:nvSpPr>
        <p:spPr>
          <a:xfrm>
            <a:off x="6379056" y="4326807"/>
            <a:ext cx="2129537" cy="849382"/>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1463" dirty="0"/>
              <a:t>Mevzuat hazırlama, genel koordinasyon, rehberlik</a:t>
            </a:r>
          </a:p>
        </p:txBody>
      </p:sp>
      <p:sp>
        <p:nvSpPr>
          <p:cNvPr id="37" name="Metin kutusu 36"/>
          <p:cNvSpPr txBox="1"/>
          <p:nvPr/>
        </p:nvSpPr>
        <p:spPr>
          <a:xfrm>
            <a:off x="3841812" y="1388712"/>
            <a:ext cx="1780968" cy="60030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tr-TR"/>
            </a:defPPr>
            <a:lvl1pPr algn="ctr">
              <a:defRPr sz="2000"/>
            </a:lvl1pPr>
          </a:lstStyle>
          <a:p>
            <a:r>
              <a:rPr lang="tr-TR" sz="1463" dirty="0"/>
              <a:t>HARCAMA BİRİMLERİ</a:t>
            </a:r>
          </a:p>
        </p:txBody>
      </p:sp>
    </p:spTree>
    <p:extLst>
      <p:ext uri="{BB962C8B-B14F-4D97-AF65-F5344CB8AC3E}">
        <p14:creationId xmlns:p14="http://schemas.microsoft.com/office/powerpoint/2010/main" val="291687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958924" y="1496702"/>
            <a:ext cx="7429500" cy="655911"/>
          </a:xfrm>
        </p:spPr>
        <p:style>
          <a:lnRef idx="0">
            <a:schemeClr val="accent1"/>
          </a:lnRef>
          <a:fillRef idx="3">
            <a:schemeClr val="accent1"/>
          </a:fillRef>
          <a:effectRef idx="3">
            <a:schemeClr val="accent1"/>
          </a:effectRef>
          <a:fontRef idx="minor">
            <a:schemeClr val="lt1"/>
          </a:fontRef>
        </p:style>
        <p:txBody>
          <a:bodyPr anchor="ctr" anchorCtr="0">
            <a:noAutofit/>
          </a:bodyPr>
          <a:lstStyle/>
          <a:p>
            <a:pPr marL="0" indent="0" algn="ctr">
              <a:buNone/>
            </a:pPr>
            <a:r>
              <a:rPr lang="tr-TR" sz="2275" b="1" dirty="0">
                <a:latin typeface="Cambria" panose="02040503050406030204" pitchFamily="18" charset="0"/>
              </a:rPr>
              <a:t>Üst yöneticiler, harcama yetkilileri ve diğer yöneticiler  </a:t>
            </a:r>
          </a:p>
        </p:txBody>
      </p:sp>
      <p:sp>
        <p:nvSpPr>
          <p:cNvPr id="5" name="Dikdörtgen 4"/>
          <p:cNvSpPr/>
          <p:nvPr/>
        </p:nvSpPr>
        <p:spPr>
          <a:xfrm>
            <a:off x="958924" y="2183519"/>
            <a:ext cx="7429501" cy="692497"/>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anchor="b" anchorCtr="0">
            <a:spAutoFit/>
          </a:bodyPr>
          <a:lstStyle/>
          <a:p>
            <a:pPr marL="441127" indent="-441127">
              <a:buFont typeface="Wingdings" panose="05000000000000000000" pitchFamily="2" charset="2"/>
              <a:buChar char="ü"/>
            </a:pPr>
            <a:r>
              <a:rPr lang="tr-TR" sz="1950" dirty="0">
                <a:solidFill>
                  <a:schemeClr val="tx1"/>
                </a:solidFill>
                <a:latin typeface="Cambria" panose="02040503050406030204" pitchFamily="18" charset="0"/>
              </a:rPr>
              <a:t>Mesleki değerlere ve dürüst yönetim anlayışına sahip olunmasından, </a:t>
            </a:r>
          </a:p>
        </p:txBody>
      </p:sp>
      <p:sp>
        <p:nvSpPr>
          <p:cNvPr id="6" name="Dikdörtgen 5"/>
          <p:cNvSpPr/>
          <p:nvPr/>
        </p:nvSpPr>
        <p:spPr>
          <a:xfrm>
            <a:off x="958923" y="2940864"/>
            <a:ext cx="7429501" cy="692497"/>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441127" indent="-441127">
              <a:buFont typeface="Wingdings" panose="05000000000000000000" pitchFamily="2" charset="2"/>
              <a:buChar char="ü"/>
            </a:pPr>
            <a:r>
              <a:rPr lang="tr-TR" sz="1950" dirty="0">
                <a:solidFill>
                  <a:schemeClr val="tx1"/>
                </a:solidFill>
                <a:latin typeface="Cambria" panose="02040503050406030204" pitchFamily="18" charset="0"/>
              </a:rPr>
              <a:t>Malî yetki ve sorumlulukların bilgili ve yeterli yöneticiler ile personele verilmesinden, </a:t>
            </a:r>
          </a:p>
        </p:txBody>
      </p:sp>
      <p:sp>
        <p:nvSpPr>
          <p:cNvPr id="7" name="Dikdörtgen 6"/>
          <p:cNvSpPr/>
          <p:nvPr/>
        </p:nvSpPr>
        <p:spPr>
          <a:xfrm>
            <a:off x="958924" y="3664268"/>
            <a:ext cx="7429501" cy="392415"/>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441127" indent="-441127">
              <a:buFont typeface="Wingdings" panose="05000000000000000000" pitchFamily="2" charset="2"/>
              <a:buChar char="ü"/>
            </a:pPr>
            <a:r>
              <a:rPr lang="tr-TR" sz="1950" dirty="0">
                <a:solidFill>
                  <a:schemeClr val="tx1"/>
                </a:solidFill>
                <a:latin typeface="Cambria" panose="02040503050406030204" pitchFamily="18" charset="0"/>
              </a:rPr>
              <a:t>Belirlenmiş standartlara uyulmasının sağlanmasından,</a:t>
            </a:r>
          </a:p>
        </p:txBody>
      </p:sp>
      <p:sp>
        <p:nvSpPr>
          <p:cNvPr id="8" name="Dikdörtgen 7"/>
          <p:cNvSpPr/>
          <p:nvPr/>
        </p:nvSpPr>
        <p:spPr>
          <a:xfrm>
            <a:off x="958923" y="4109767"/>
            <a:ext cx="7429501" cy="392415"/>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441127" indent="-441127">
              <a:buFont typeface="Wingdings" panose="05000000000000000000" pitchFamily="2" charset="2"/>
              <a:buChar char="ü"/>
            </a:pPr>
            <a:r>
              <a:rPr lang="tr-TR" sz="1950" dirty="0">
                <a:solidFill>
                  <a:schemeClr val="tx1"/>
                </a:solidFill>
                <a:latin typeface="Cambria" panose="02040503050406030204" pitchFamily="18" charset="0"/>
              </a:rPr>
              <a:t>Mevzuata aykırı faaliyetlerin önlenmesinden, </a:t>
            </a:r>
          </a:p>
        </p:txBody>
      </p:sp>
      <p:sp>
        <p:nvSpPr>
          <p:cNvPr id="9" name="Dikdörtgen 8"/>
          <p:cNvSpPr/>
          <p:nvPr/>
        </p:nvSpPr>
        <p:spPr>
          <a:xfrm>
            <a:off x="958923" y="4554710"/>
            <a:ext cx="7429501" cy="692497"/>
          </a:xfrm>
          <a:prstGeom prst="rect">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marL="441127" indent="-441127">
              <a:buFont typeface="Wingdings" panose="05000000000000000000" pitchFamily="2" charset="2"/>
              <a:buChar char="ü"/>
            </a:pPr>
            <a:r>
              <a:rPr lang="tr-TR" sz="1950" dirty="0">
                <a:solidFill>
                  <a:schemeClr val="tx1"/>
                </a:solidFill>
                <a:latin typeface="Cambria" panose="02040503050406030204" pitchFamily="18" charset="0"/>
              </a:rPr>
              <a:t>Kapsamlı bir yönetim anlayışıyla uygun bir çalışma ortamının ve saydamlığın sağlanmasından </a:t>
            </a:r>
          </a:p>
        </p:txBody>
      </p:sp>
      <p:sp>
        <p:nvSpPr>
          <p:cNvPr id="10" name="Dikdörtgen 9"/>
          <p:cNvSpPr/>
          <p:nvPr/>
        </p:nvSpPr>
        <p:spPr>
          <a:xfrm>
            <a:off x="958925" y="5247081"/>
            <a:ext cx="7429500" cy="4424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tr-TR" sz="2275" b="1" dirty="0">
                <a:latin typeface="Cambria" panose="02040503050406030204" pitchFamily="18" charset="0"/>
              </a:rPr>
              <a:t>Görev ve yetkileri çerçevesinde sorumludurlar.</a:t>
            </a:r>
          </a:p>
        </p:txBody>
      </p:sp>
      <p:sp>
        <p:nvSpPr>
          <p:cNvPr id="11" name="Dikdörtgen 10"/>
          <p:cNvSpPr/>
          <p:nvPr/>
        </p:nvSpPr>
        <p:spPr>
          <a:xfrm>
            <a:off x="977733" y="481769"/>
            <a:ext cx="7410691" cy="584775"/>
          </a:xfrm>
          <a:prstGeom prst="rect">
            <a:avLst/>
          </a:prstGeom>
        </p:spPr>
        <p:txBody>
          <a:bodyPr wrap="square">
            <a:spAutoFit/>
          </a:bodyPr>
          <a:lstStyle/>
          <a:p>
            <a:r>
              <a:rPr lang="tr-TR" sz="3200" b="1" dirty="0">
                <a:solidFill>
                  <a:srgbClr val="681D44"/>
                </a:solidFill>
                <a:latin typeface="Times New Roman" panose="02020603050405020304" pitchFamily="18" charset="0"/>
                <a:cs typeface="Times New Roman" panose="02020603050405020304" pitchFamily="18" charset="0"/>
              </a:rPr>
              <a:t>AKTÖRLERİN SORUMLULUKLARI</a:t>
            </a:r>
            <a:endParaRPr lang="tr-TR" sz="3200" dirty="0">
              <a:solidFill>
                <a:srgbClr val="681D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38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504078492"/>
              </p:ext>
            </p:extLst>
          </p:nvPr>
        </p:nvGraphicFramePr>
        <p:xfrm>
          <a:off x="981429" y="814917"/>
          <a:ext cx="8621889"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93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nvGraphicFramePr>
        <p:xfrm>
          <a:off x="1651000" y="1227667"/>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a:xfrm>
            <a:off x="681037" y="670230"/>
            <a:ext cx="8543925" cy="557436"/>
          </a:xfrm>
        </p:spPr>
        <p:txBody>
          <a:bodyPr>
            <a:normAutofit/>
          </a:bodyPr>
          <a:lstStyle/>
          <a:p>
            <a:pPr algn="ctr"/>
            <a:r>
              <a:rPr lang="tr-TR" sz="2925" b="1" dirty="0">
                <a:solidFill>
                  <a:srgbClr val="681D44"/>
                </a:solidFill>
                <a:latin typeface="Times New Roman" panose="02020603050405020304" pitchFamily="18" charset="0"/>
                <a:cs typeface="Times New Roman" panose="02020603050405020304" pitchFamily="18" charset="0"/>
              </a:rPr>
              <a:t>Kontrol Ortamı Standartları</a:t>
            </a:r>
          </a:p>
        </p:txBody>
      </p:sp>
    </p:spTree>
    <p:extLst>
      <p:ext uri="{BB962C8B-B14F-4D97-AF65-F5344CB8AC3E}">
        <p14:creationId xmlns:p14="http://schemas.microsoft.com/office/powerpoint/2010/main" val="4067661642"/>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3972</TotalTime>
  <Words>2166</Words>
  <Application>Microsoft Office PowerPoint</Application>
  <PresentationFormat>A4 Kağıt (210x297 mm)</PresentationFormat>
  <Paragraphs>316</Paragraphs>
  <Slides>55</Slides>
  <Notes>13</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55</vt:i4>
      </vt:variant>
    </vt:vector>
  </HeadingPairs>
  <TitlesOfParts>
    <vt:vector size="66" baseType="lpstr">
      <vt:lpstr>宋体</vt:lpstr>
      <vt:lpstr>Aptos</vt:lpstr>
      <vt:lpstr>Arial</vt:lpstr>
      <vt:lpstr>Calibri</vt:lpstr>
      <vt:lpstr>Calibri Light</vt:lpstr>
      <vt:lpstr>Cambria</vt:lpstr>
      <vt:lpstr>Plantagenet Cherokee</vt:lpstr>
      <vt:lpstr>Segoe UI Semibold</vt:lpstr>
      <vt:lpstr>Times New Roman</vt:lpstr>
      <vt:lpstr>Wingdings</vt:lpstr>
      <vt:lpstr>Office Teması</vt:lpstr>
      <vt:lpstr>PowerPoint Sunusu</vt:lpstr>
      <vt:lpstr>PowerPoint Sunusu</vt:lpstr>
      <vt:lpstr>NEDEN İÇ KONTROL SİSTEMİ</vt:lpstr>
      <vt:lpstr>İÇ KONTROL SİSTEMİ MEVZUATI</vt:lpstr>
      <vt:lpstr>İÇ KONTROL SİSTEMİNDE AKTÖRLER VE SORUMLULUKLARI</vt:lpstr>
      <vt:lpstr>AKTÖRLERİN SORUMLULUKLARI</vt:lpstr>
      <vt:lpstr>PowerPoint Sunusu</vt:lpstr>
      <vt:lpstr>PowerPoint Sunusu</vt:lpstr>
      <vt:lpstr>Kontrol Ortamı Standartları</vt:lpstr>
      <vt:lpstr>PowerPoint Sunusu</vt:lpstr>
      <vt:lpstr>PowerPoint Sunusu</vt:lpstr>
      <vt:lpstr>KURUMDA İÇ KONTROL SİSTEMİNİN KURULMASI</vt:lpstr>
      <vt:lpstr>HARCAMA BİRİMİNDE İÇ KONTROL SİSTEMİNİN KURULMASI</vt:lpstr>
      <vt:lpstr>PowerPoint Sunusu</vt:lpstr>
      <vt:lpstr>PowerPoint Sunusu</vt:lpstr>
      <vt:lpstr>Kamu İç Kontrol Standartlarına Uyum Eylem Planı (UEP)</vt:lpstr>
      <vt:lpstr>UEP’nin İzlenmesi</vt:lpstr>
      <vt:lpstr>Kontrol Ortamı İçin Yapılan/Yapılacak Çalışmalar</vt:lpstr>
      <vt:lpstr>Görev Tanımları-1</vt:lpstr>
      <vt:lpstr>Görev Tanımları-2</vt:lpstr>
      <vt:lpstr>Hassas Görevler</vt:lpstr>
      <vt:lpstr>Hassas Görevler Belirlemek İçin</vt:lpstr>
      <vt:lpstr>Hassas Görevler İçin Ne Yapılmalı</vt:lpstr>
      <vt:lpstr>Bazı Hassas Görevler</vt:lpstr>
      <vt:lpstr>Risk Değerlendirme Bileşeni</vt:lpstr>
      <vt:lpstr>Kontrol Faaliyeti</vt:lpstr>
      <vt:lpstr>Kontrol Faaliyeti</vt:lpstr>
      <vt:lpstr>Bilgi ve İletişim Bileşeni</vt:lpstr>
      <vt:lpstr>İzleme Bileşeni</vt:lpstr>
      <vt:lpstr>İÇ KONTROL UYGULAMALARINDA ETKİNLİĞİ ARTIRACAK TEDBİRLER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Hasan Hüseyin GÜNAL</cp:lastModifiedBy>
  <cp:revision>180</cp:revision>
  <dcterms:created xsi:type="dcterms:W3CDTF">2018-01-09T09:15:13Z</dcterms:created>
  <dcterms:modified xsi:type="dcterms:W3CDTF">2026-04-02T11:58:33Z</dcterms:modified>
</cp:coreProperties>
</file>