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358" r:id="rId4"/>
    <p:sldId id="359" r:id="rId5"/>
    <p:sldId id="360" r:id="rId6"/>
    <p:sldId id="366" r:id="rId7"/>
    <p:sldId id="365" r:id="rId8"/>
    <p:sldId id="364" r:id="rId9"/>
    <p:sldId id="363" r:id="rId10"/>
    <p:sldId id="362" r:id="rId11"/>
    <p:sldId id="361" r:id="rId12"/>
    <p:sldId id="369" r:id="rId13"/>
    <p:sldId id="368" r:id="rId14"/>
    <p:sldId id="367" r:id="rId15"/>
    <p:sldId id="370" r:id="rId16"/>
    <p:sldId id="372" r:id="rId17"/>
    <p:sldId id="35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23DF-7DE8-446D-BD8D-BBFF99FC5861}" type="datetimeFigureOut">
              <a:rPr lang="tr-TR" smtClean="0"/>
              <a:t>16.11.2019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5E507-2796-46EE-A489-304149F4CE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46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5E507-2796-46EE-A489-304149F4CE51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88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16.11.2019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tm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m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tm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tm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tm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tm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tm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hyperlink" Target="https://muhasebe.muhasebat.gov.tr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m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tm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tm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tm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tm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476797"/>
            <a:ext cx="7772400" cy="1736179"/>
          </a:xfrm>
        </p:spPr>
        <p:txBody>
          <a:bodyPr anchor="ctr">
            <a:normAutofit/>
          </a:bodyPr>
          <a:lstStyle/>
          <a:p>
            <a:r>
              <a:rPr lang="tr-TR" sz="3000" dirty="0" smtClean="0"/>
              <a:t>BÜTÜNLEŞİK KAMU MALİ YÖNETİMİ VE BİLİŞİM SİSTEMLERİ (BKMYBS)</a:t>
            </a:r>
            <a:br>
              <a:rPr lang="tr-TR" sz="3000" dirty="0" smtClean="0"/>
            </a:br>
            <a:r>
              <a:rPr lang="tr-TR" sz="3000" dirty="0" smtClean="0">
                <a:solidFill>
                  <a:srgbClr val="FFFF00"/>
                </a:solidFill>
              </a:rPr>
              <a:t>*</a:t>
            </a:r>
            <a:r>
              <a:rPr lang="tr-TR" sz="3000" b="1" dirty="0" smtClean="0">
                <a:solidFill>
                  <a:srgbClr val="FFFF00"/>
                </a:solidFill>
              </a:rPr>
              <a:t>İDARİ İŞLEMLER*</a:t>
            </a:r>
            <a:endParaRPr lang="tr-TR" sz="3000" b="1" dirty="0">
              <a:solidFill>
                <a:srgbClr val="FFFF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95736" y="4869160"/>
            <a:ext cx="5256584" cy="86409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MUHASEBAT GENEL MÜDÜRLÜĞÜ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Muhasebe Uygulamaları Dairesi</a:t>
            </a:r>
          </a:p>
        </p:txBody>
      </p:sp>
      <p:pic>
        <p:nvPicPr>
          <p:cNvPr id="1026" name="Picture 2" descr="C:\Users\bcoban1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28575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990" y="543247"/>
            <a:ext cx="3600400" cy="86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630866" y="350106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İsa Tonguç ÇINAR</a:t>
            </a:r>
          </a:p>
          <a:p>
            <a:pPr algn="ctr"/>
            <a:r>
              <a:rPr lang="tr-TR" b="1" dirty="0" smtClean="0"/>
              <a:t>Defterdarlık Uzmanı</a:t>
            </a:r>
            <a:endParaRPr lang="tr-TR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6372200" y="3501008"/>
            <a:ext cx="237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Ahmet ÇAKMAK</a:t>
            </a:r>
          </a:p>
          <a:p>
            <a:pPr algn="ctr"/>
            <a:r>
              <a:rPr lang="tr-TR" b="1" dirty="0" smtClean="0"/>
              <a:t>Defterdarlık Uzmanı</a:t>
            </a:r>
            <a:endParaRPr lang="tr-TR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2699792" y="422108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Arial Black" panose="020B0A04020102020204" pitchFamily="34" charset="0"/>
              </a:rPr>
              <a:t>HOŞGELDİNİZ…</a:t>
            </a:r>
          </a:p>
          <a:p>
            <a:pPr algn="ctr"/>
            <a:endParaRPr lang="tr-TR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36912"/>
            <a:ext cx="871375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8920"/>
            <a:ext cx="871375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380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399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415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0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smtClean="0">
                <a:solidFill>
                  <a:srgbClr val="FFC000"/>
                </a:solidFill>
              </a:rPr>
              <a:t>İDARİ</a:t>
            </a:r>
            <a:r>
              <a:rPr lang="tr-TR" sz="2400" smtClean="0">
                <a:solidFill>
                  <a:srgbClr val="FFC000"/>
                </a:solidFill>
              </a:rPr>
              <a:t> İŞLEMLER</a:t>
            </a:r>
            <a:r>
              <a:rPr lang="tr-TR" sz="2400" dirty="0">
                <a:solidFill>
                  <a:srgbClr val="FFC000"/>
                </a:solidFill>
              </a:rPr>
              <a:t/>
            </a:r>
            <a:br>
              <a:rPr lang="tr-TR" sz="2400" dirty="0">
                <a:solidFill>
                  <a:srgbClr val="FFC000"/>
                </a:solidFill>
              </a:rPr>
            </a:b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1835696" y="2967334"/>
            <a:ext cx="59046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Teşekkürler</a:t>
            </a:r>
            <a:endParaRPr lang="tr-TR" sz="7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9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GENEL BİLGİLER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285720" y="2636912"/>
            <a:ext cx="8607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Devlet Muhasebesi Bilişim Sistemi Projesi Yazılımı giriş sayfasına </a:t>
            </a:r>
            <a:r>
              <a:rPr lang="tr-TR" sz="2400" u="sng" dirty="0">
                <a:hlinkClick r:id="rId5"/>
              </a:rPr>
              <a:t>https://muhasebe.muhasebat.gov.tr/</a:t>
            </a:r>
            <a:r>
              <a:rPr lang="tr-TR" sz="2400" dirty="0"/>
              <a:t> adresi ile erişilir.</a:t>
            </a:r>
          </a:p>
        </p:txBody>
      </p:sp>
      <p:pic>
        <p:nvPicPr>
          <p:cNvPr id="8" name="Resim 7" descr="Ekran Kırpm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3467909"/>
            <a:ext cx="8607546" cy="312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285720" y="2708920"/>
            <a:ext cx="86075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b="1" dirty="0"/>
              <a:t>İdari İşlemler: </a:t>
            </a:r>
            <a:r>
              <a:rPr lang="tr-TR" sz="2800" dirty="0"/>
              <a:t>Sistem'de tanımlı olan kamu idareleri, harcama birimleri ve muhasebe birimlerinin yönetildiği modüldür. </a:t>
            </a:r>
            <a:r>
              <a:rPr lang="tr-TR" sz="2800" b="1" dirty="0">
                <a:solidFill>
                  <a:srgbClr val="FF0000"/>
                </a:solidFill>
              </a:rPr>
              <a:t>Merkez kullanıcıların </a:t>
            </a:r>
            <a:r>
              <a:rPr lang="tr-TR" sz="2800" b="1" dirty="0" smtClean="0">
                <a:solidFill>
                  <a:srgbClr val="FF0000"/>
                </a:solidFill>
              </a:rPr>
              <a:t>yetkisinde </a:t>
            </a:r>
            <a:r>
              <a:rPr lang="tr-TR" sz="2800" dirty="0"/>
              <a:t>olan modüldür. Harcama biriminin devretme işleminin başlatıldığı modüldür. </a:t>
            </a:r>
            <a:r>
              <a:rPr lang="tr-TR" sz="2800" b="1" dirty="0"/>
              <a:t>Ayrıca yetkili kullanıcı ve merkez </a:t>
            </a:r>
            <a:r>
              <a:rPr lang="tr-TR" sz="2800" b="1" dirty="0" err="1"/>
              <a:t>kullancılarının</a:t>
            </a:r>
            <a:r>
              <a:rPr lang="tr-TR" sz="2800" b="1" dirty="0"/>
              <a:t> idari işlemlere yönelik yeni kamu idaresi ekleme, kurumsal kod kapatma gibi yönetimsel olarak gerçekleştireceği işlemlerde bu modülde yer alır.</a:t>
            </a:r>
          </a:p>
        </p:txBody>
      </p:sp>
    </p:spTree>
    <p:extLst>
      <p:ext uri="{BB962C8B-B14F-4D97-AF65-F5344CB8AC3E}">
        <p14:creationId xmlns:p14="http://schemas.microsoft.com/office/powerpoint/2010/main" val="36116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92896"/>
            <a:ext cx="871375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564904"/>
            <a:ext cx="860754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492896"/>
            <a:ext cx="8607546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92896"/>
            <a:ext cx="878576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7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636912"/>
            <a:ext cx="860754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5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852936"/>
            <a:ext cx="8606760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521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C000"/>
                </a:solidFill>
              </a:rPr>
              <a:t>İDARİ İŞLEMLER</a:t>
            </a:r>
            <a:endParaRPr lang="tr-TR" sz="2400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bcoban1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389242" cy="4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coban1\Desktop\muhasebat-genel-mudurlug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285728"/>
            <a:ext cx="2035250" cy="49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636912"/>
            <a:ext cx="860754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Özel 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031F43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2023</TotalTime>
  <Words>87</Words>
  <Application>Microsoft Office PowerPoint</Application>
  <PresentationFormat>Ekran Gösterisi (4:3)</PresentationFormat>
  <Paragraphs>59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Dalga Biçimi</vt:lpstr>
      <vt:lpstr>BÜTÜNLEŞİK KAMU MALİ YÖNETİMİ VE BİLİŞİM SİSTEMLERİ (BKMYBS) *İDARİ İŞLEMLER*</vt:lpstr>
      <vt:lpstr>GENEL BİLGİLER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</vt:lpstr>
      <vt:lpstr>İDARİ İŞLEMLER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PERSONEL HARCAMALARI YÖNETİM SİSTEMİ (KPHYS) MEMUR MAAŞ İŞLEMLERİ</dc:title>
  <dc:creator>Bilal Çoban</dc:creator>
  <cp:lastModifiedBy>Ahmet</cp:lastModifiedBy>
  <cp:revision>328</cp:revision>
  <dcterms:created xsi:type="dcterms:W3CDTF">2019-10-14T13:01:58Z</dcterms:created>
  <dcterms:modified xsi:type="dcterms:W3CDTF">2019-11-16T13:18:31Z</dcterms:modified>
</cp:coreProperties>
</file>